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</p:sldMasterIdLst>
  <p:notesMasterIdLst>
    <p:notesMasterId r:id="rId29"/>
  </p:notesMasterIdLst>
  <p:sldIdLst>
    <p:sldId id="256" r:id="rId4"/>
    <p:sldId id="278" r:id="rId5"/>
    <p:sldId id="280" r:id="rId6"/>
    <p:sldId id="279" r:id="rId7"/>
    <p:sldId id="281" r:id="rId8"/>
    <p:sldId id="257" r:id="rId9"/>
    <p:sldId id="258" r:id="rId10"/>
    <p:sldId id="259" r:id="rId11"/>
    <p:sldId id="260" r:id="rId12"/>
    <p:sldId id="262" r:id="rId13"/>
    <p:sldId id="261" r:id="rId14"/>
    <p:sldId id="266" r:id="rId15"/>
    <p:sldId id="274" r:id="rId16"/>
    <p:sldId id="275" r:id="rId17"/>
    <p:sldId id="264" r:id="rId18"/>
    <p:sldId id="267" r:id="rId19"/>
    <p:sldId id="265" r:id="rId20"/>
    <p:sldId id="269" r:id="rId21"/>
    <p:sldId id="270" r:id="rId22"/>
    <p:sldId id="271" r:id="rId23"/>
    <p:sldId id="272" r:id="rId24"/>
    <p:sldId id="273" r:id="rId25"/>
    <p:sldId id="276" r:id="rId26"/>
    <p:sldId id="277" r:id="rId27"/>
    <p:sldId id="282" r:id="rId28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B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6666374F-6A9D-4AD6-B80E-053EB00D6F7B}"/>
    <pc:docChg chg="undo custSel addSld delSld modSld sldOrd modMainMaster addSection delSection">
      <pc:chgData name="Tomomasa Fujiwara" userId="773db4682fb361c6" providerId="LiveId" clId="{6666374F-6A9D-4AD6-B80E-053EB00D6F7B}" dt="2020-06-26T07:17:35.056" v="3708" actId="21"/>
      <pc:docMkLst>
        <pc:docMk/>
      </pc:docMkLst>
      <pc:sldChg chg="modSp mod">
        <pc:chgData name="Tomomasa Fujiwara" userId="773db4682fb361c6" providerId="LiveId" clId="{6666374F-6A9D-4AD6-B80E-053EB00D6F7B}" dt="2020-06-26T06:27:14.790" v="3702" actId="947"/>
        <pc:sldMkLst>
          <pc:docMk/>
          <pc:sldMk cId="2658213798" sldId="256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658213798" sldId="256"/>
            <ac:spMk id="2" creationId="{AF73A893-67C1-4206-BA51-9A521F392B0D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658213798" sldId="256"/>
            <ac:spMk id="3" creationId="{E6E61394-9D69-4905-BABD-2F3B48C356E1}"/>
          </ac:spMkLst>
        </pc:spChg>
        <pc:spChg chg="mod">
          <ac:chgData name="Tomomasa Fujiwara" userId="773db4682fb361c6" providerId="LiveId" clId="{6666374F-6A9D-4AD6-B80E-053EB00D6F7B}" dt="2020-06-26T06:27:14.790" v="3702" actId="947"/>
          <ac:spMkLst>
            <pc:docMk/>
            <pc:sldMk cId="2658213798" sldId="256"/>
            <ac:spMk id="4" creationId="{53E425DA-821D-4E86-8A24-A89F0673D7D1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658213798" sldId="256"/>
            <ac:spMk id="5" creationId="{D29CD0DB-D606-4CA7-B6FE-EF68674DF01D}"/>
          </ac:spMkLst>
        </pc:spChg>
      </pc:sldChg>
      <pc:sldChg chg="addSp delSp modSp new mod modClrScheme chgLayout">
        <pc:chgData name="Tomomasa Fujiwara" userId="773db4682fb361c6" providerId="LiveId" clId="{6666374F-6A9D-4AD6-B80E-053EB00D6F7B}" dt="2020-06-26T05:17:29.561" v="1381"/>
        <pc:sldMkLst>
          <pc:docMk/>
          <pc:sldMk cId="3672979941" sldId="257"/>
        </pc:sldMkLst>
        <pc:spChg chg="del mod ord">
          <ac:chgData name="Tomomasa Fujiwara" userId="773db4682fb361c6" providerId="LiveId" clId="{6666374F-6A9D-4AD6-B80E-053EB00D6F7B}" dt="2020-06-19T10:44:10.777" v="1" actId="700"/>
          <ac:spMkLst>
            <pc:docMk/>
            <pc:sldMk cId="3672979941" sldId="257"/>
            <ac:spMk id="2" creationId="{A21B46A3-C6CA-4EF0-9876-A3FA552F3537}"/>
          </ac:spMkLst>
        </pc:spChg>
        <pc:spChg chg="del">
          <ac:chgData name="Tomomasa Fujiwara" userId="773db4682fb361c6" providerId="LiveId" clId="{6666374F-6A9D-4AD6-B80E-053EB00D6F7B}" dt="2020-06-19T10:44:10.777" v="1" actId="700"/>
          <ac:spMkLst>
            <pc:docMk/>
            <pc:sldMk cId="3672979941" sldId="257"/>
            <ac:spMk id="3" creationId="{1475DCFA-A395-41C4-8EBA-B64044CEB563}"/>
          </ac:spMkLst>
        </pc:spChg>
        <pc:spChg chg="mod ord">
          <ac:chgData name="Tomomasa Fujiwara" userId="773db4682fb361c6" providerId="LiveId" clId="{6666374F-6A9D-4AD6-B80E-053EB00D6F7B}" dt="2020-06-26T05:17:29.561" v="1381"/>
          <ac:spMkLst>
            <pc:docMk/>
            <pc:sldMk cId="3672979941" sldId="257"/>
            <ac:spMk id="4" creationId="{AE5418F7-1CFF-4B18-8B45-7B5A1B6AC1D4}"/>
          </ac:spMkLst>
        </pc:spChg>
        <pc:spChg chg="mod ord">
          <ac:chgData name="Tomomasa Fujiwara" userId="773db4682fb361c6" providerId="LiveId" clId="{6666374F-6A9D-4AD6-B80E-053EB00D6F7B}" dt="2020-06-26T05:17:29.561" v="1381"/>
          <ac:spMkLst>
            <pc:docMk/>
            <pc:sldMk cId="3672979941" sldId="257"/>
            <ac:spMk id="5" creationId="{CEB3EB69-72DD-4C4B-945C-272A0C2CF014}"/>
          </ac:spMkLst>
        </pc:spChg>
        <pc:spChg chg="add del mod ord">
          <ac:chgData name="Tomomasa Fujiwara" userId="773db4682fb361c6" providerId="LiveId" clId="{6666374F-6A9D-4AD6-B80E-053EB00D6F7B}" dt="2020-06-19T10:48:06.507" v="38" actId="700"/>
          <ac:spMkLst>
            <pc:docMk/>
            <pc:sldMk cId="3672979941" sldId="257"/>
            <ac:spMk id="6" creationId="{D5DE2D2E-2BCE-4A26-B1A3-52CF14EABAFB}"/>
          </ac:spMkLst>
        </pc:spChg>
        <pc:spChg chg="add mod ord">
          <ac:chgData name="Tomomasa Fujiwara" userId="773db4682fb361c6" providerId="LiveId" clId="{6666374F-6A9D-4AD6-B80E-053EB00D6F7B}" dt="2020-06-26T05:17:29.561" v="1381"/>
          <ac:spMkLst>
            <pc:docMk/>
            <pc:sldMk cId="3672979941" sldId="257"/>
            <ac:spMk id="7" creationId="{2D60CD6C-EB4B-4D51-B99A-DA58CA246DD7}"/>
          </ac:spMkLst>
        </pc:spChg>
        <pc:picChg chg="add mod modCrop">
          <ac:chgData name="Tomomasa Fujiwara" userId="773db4682fb361c6" providerId="LiveId" clId="{6666374F-6A9D-4AD6-B80E-053EB00D6F7B}" dt="2020-06-19T10:50:18.357" v="91" actId="14100"/>
          <ac:picMkLst>
            <pc:docMk/>
            <pc:sldMk cId="3672979941" sldId="257"/>
            <ac:picMk id="8" creationId="{000E01F6-C6C5-40EF-A3B9-200D290A2EB3}"/>
          </ac:picMkLst>
        </pc:picChg>
      </pc:sldChg>
      <pc:sldChg chg="new del">
        <pc:chgData name="Tomomasa Fujiwara" userId="773db4682fb361c6" providerId="LiveId" clId="{6666374F-6A9D-4AD6-B80E-053EB00D6F7B}" dt="2020-06-19T10:50:29.728" v="93" actId="2696"/>
        <pc:sldMkLst>
          <pc:docMk/>
          <pc:sldMk cId="2198955269" sldId="258"/>
        </pc:sldMkLst>
      </pc:sldChg>
      <pc:sldChg chg="modSp add mod">
        <pc:chgData name="Tomomasa Fujiwara" userId="773db4682fb361c6" providerId="LiveId" clId="{6666374F-6A9D-4AD6-B80E-053EB00D6F7B}" dt="2020-06-26T05:17:29.561" v="1381"/>
        <pc:sldMkLst>
          <pc:docMk/>
          <pc:sldMk cId="2294077728" sldId="258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294077728" sldId="258"/>
            <ac:spMk id="4" creationId="{AE5418F7-1CFF-4B18-8B45-7B5A1B6AC1D4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294077728" sldId="258"/>
            <ac:spMk id="5" creationId="{CEB3EB69-72DD-4C4B-945C-272A0C2CF014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294077728" sldId="258"/>
            <ac:spMk id="7" creationId="{2D60CD6C-EB4B-4D51-B99A-DA58CA246DD7}"/>
          </ac:spMkLst>
        </pc:spChg>
        <pc:picChg chg="mod modCrop">
          <ac:chgData name="Tomomasa Fujiwara" userId="773db4682fb361c6" providerId="LiveId" clId="{6666374F-6A9D-4AD6-B80E-053EB00D6F7B}" dt="2020-06-19T10:52:07.420" v="108" actId="14100"/>
          <ac:picMkLst>
            <pc:docMk/>
            <pc:sldMk cId="2294077728" sldId="258"/>
            <ac:picMk id="8" creationId="{000E01F6-C6C5-40EF-A3B9-200D290A2EB3}"/>
          </ac:picMkLst>
        </pc:picChg>
      </pc:sldChg>
      <pc:sldChg chg="addSp modSp new mod">
        <pc:chgData name="Tomomasa Fujiwara" userId="773db4682fb361c6" providerId="LiveId" clId="{6666374F-6A9D-4AD6-B80E-053EB00D6F7B}" dt="2020-06-26T05:17:29.561" v="1381"/>
        <pc:sldMkLst>
          <pc:docMk/>
          <pc:sldMk cId="659833743" sldId="259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659833743" sldId="259"/>
            <ac:spMk id="2" creationId="{6D46C463-EE54-4E05-895B-4AB7DEA16A5C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659833743" sldId="259"/>
            <ac:spMk id="3" creationId="{E7BF83D4-25EC-4385-BF49-3C57C1E31EA2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659833743" sldId="259"/>
            <ac:spMk id="4" creationId="{0782FF07-8F61-49F4-AD6B-F924E0FA6A97}"/>
          </ac:spMkLst>
        </pc:spChg>
        <pc:picChg chg="add mod">
          <ac:chgData name="Tomomasa Fujiwara" userId="773db4682fb361c6" providerId="LiveId" clId="{6666374F-6A9D-4AD6-B80E-053EB00D6F7B}" dt="2020-06-19T13:55:25.098" v="146" actId="14100"/>
          <ac:picMkLst>
            <pc:docMk/>
            <pc:sldMk cId="659833743" sldId="259"/>
            <ac:picMk id="5" creationId="{570033EC-C587-459D-8CBD-203EA9572E6B}"/>
          </ac:picMkLst>
        </pc:picChg>
      </pc:sldChg>
      <pc:sldChg chg="modSp add mod">
        <pc:chgData name="Tomomasa Fujiwara" userId="773db4682fb361c6" providerId="LiveId" clId="{6666374F-6A9D-4AD6-B80E-053EB00D6F7B}" dt="2020-06-26T05:17:29.561" v="1381"/>
        <pc:sldMkLst>
          <pc:docMk/>
          <pc:sldMk cId="1462372734" sldId="260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462372734" sldId="260"/>
            <ac:spMk id="2" creationId="{6D46C463-EE54-4E05-895B-4AB7DEA16A5C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462372734" sldId="260"/>
            <ac:spMk id="3" creationId="{E7BF83D4-25EC-4385-BF49-3C57C1E31EA2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462372734" sldId="260"/>
            <ac:spMk id="4" creationId="{0782FF07-8F61-49F4-AD6B-F924E0FA6A97}"/>
          </ac:spMkLst>
        </pc:spChg>
        <pc:picChg chg="mod">
          <ac:chgData name="Tomomasa Fujiwara" userId="773db4682fb361c6" providerId="LiveId" clId="{6666374F-6A9D-4AD6-B80E-053EB00D6F7B}" dt="2020-06-19T13:55:38.793" v="148" actId="14826"/>
          <ac:picMkLst>
            <pc:docMk/>
            <pc:sldMk cId="1462372734" sldId="260"/>
            <ac:picMk id="5" creationId="{570033EC-C587-459D-8CBD-203EA9572E6B}"/>
          </ac:picMkLst>
        </pc:picChg>
      </pc:sldChg>
      <pc:sldChg chg="addSp modSp new mod">
        <pc:chgData name="Tomomasa Fujiwara" userId="773db4682fb361c6" providerId="LiveId" clId="{6666374F-6A9D-4AD6-B80E-053EB00D6F7B}" dt="2020-06-26T05:17:29.561" v="1381"/>
        <pc:sldMkLst>
          <pc:docMk/>
          <pc:sldMk cId="2722029631" sldId="261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722029631" sldId="261"/>
            <ac:spMk id="2" creationId="{BD06946F-2319-4C73-8B4B-E4FDEDBF8433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722029631" sldId="261"/>
            <ac:spMk id="3" creationId="{D0DC2F6A-89B7-4ADB-A33A-DF0983D4FF9F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722029631" sldId="261"/>
            <ac:spMk id="4" creationId="{AD8DEDDA-1203-40D8-8D1B-892670D6B840}"/>
          </ac:spMkLst>
        </pc:spChg>
        <pc:picChg chg="add mod">
          <ac:chgData name="Tomomasa Fujiwara" userId="773db4682fb361c6" providerId="LiveId" clId="{6666374F-6A9D-4AD6-B80E-053EB00D6F7B}" dt="2020-06-19T13:57:07.712" v="165" actId="14100"/>
          <ac:picMkLst>
            <pc:docMk/>
            <pc:sldMk cId="2722029631" sldId="261"/>
            <ac:picMk id="5" creationId="{88D1C7CF-4482-48BD-BA27-52C332A0E1C6}"/>
          </ac:picMkLst>
        </pc:picChg>
      </pc:sldChg>
      <pc:sldChg chg="addSp modSp add mod ord">
        <pc:chgData name="Tomomasa Fujiwara" userId="773db4682fb361c6" providerId="LiveId" clId="{6666374F-6A9D-4AD6-B80E-053EB00D6F7B}" dt="2020-06-26T05:17:29.561" v="1381"/>
        <pc:sldMkLst>
          <pc:docMk/>
          <pc:sldMk cId="1386160128" sldId="262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386160128" sldId="262"/>
            <ac:spMk id="2" creationId="{BD06946F-2319-4C73-8B4B-E4FDEDBF8433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386160128" sldId="262"/>
            <ac:spMk id="3" creationId="{D0DC2F6A-89B7-4ADB-A33A-DF0983D4FF9F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386160128" sldId="262"/>
            <ac:spMk id="4" creationId="{AD8DEDDA-1203-40D8-8D1B-892670D6B840}"/>
          </ac:spMkLst>
        </pc:spChg>
        <pc:picChg chg="add mod">
          <ac:chgData name="Tomomasa Fujiwara" userId="773db4682fb361c6" providerId="LiveId" clId="{6666374F-6A9D-4AD6-B80E-053EB00D6F7B}" dt="2020-06-19T13:56:37.256" v="159" actId="14100"/>
          <ac:picMkLst>
            <pc:docMk/>
            <pc:sldMk cId="1386160128" sldId="262"/>
            <ac:picMk id="5" creationId="{5A41ED96-905B-45B7-B652-02D869594CCC}"/>
          </ac:picMkLst>
        </pc:picChg>
      </pc:sldChg>
      <pc:sldChg chg="modSp new del mod">
        <pc:chgData name="Tomomasa Fujiwara" userId="773db4682fb361c6" providerId="LiveId" clId="{6666374F-6A9D-4AD6-B80E-053EB00D6F7B}" dt="2020-06-26T05:57:44.073" v="3534" actId="2696"/>
        <pc:sldMkLst>
          <pc:docMk/>
          <pc:sldMk cId="327846007" sldId="263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327846007" sldId="263"/>
            <ac:spMk id="2" creationId="{92F830C2-7574-4F7C-8882-DD266F702229}"/>
          </ac:spMkLst>
        </pc:spChg>
        <pc:spChg chg="mod">
          <ac:chgData name="Tomomasa Fujiwara" userId="773db4682fb361c6" providerId="LiveId" clId="{6666374F-6A9D-4AD6-B80E-053EB00D6F7B}" dt="2020-06-26T05:57:26.160" v="3527" actId="5793"/>
          <ac:spMkLst>
            <pc:docMk/>
            <pc:sldMk cId="327846007" sldId="263"/>
            <ac:spMk id="3" creationId="{FB6E88F4-A364-4E86-B9CA-C0B437B5F182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327846007" sldId="263"/>
            <ac:spMk id="4" creationId="{60F40736-AE73-4717-B033-8FC5FCC4C528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327846007" sldId="263"/>
            <ac:spMk id="5" creationId="{D7BE8363-BDB1-4A3C-8ADD-7DA95B775E95}"/>
          </ac:spMkLst>
        </pc:spChg>
      </pc:sldChg>
      <pc:sldChg chg="addSp modSp new mod">
        <pc:chgData name="Tomomasa Fujiwara" userId="773db4682fb361c6" providerId="LiveId" clId="{6666374F-6A9D-4AD6-B80E-053EB00D6F7B}" dt="2020-06-26T05:17:29.561" v="1381"/>
        <pc:sldMkLst>
          <pc:docMk/>
          <pc:sldMk cId="462943967" sldId="264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462943967" sldId="264"/>
            <ac:spMk id="2" creationId="{1C6B8338-21F3-4C30-9CFF-5C58D41173AD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462943967" sldId="264"/>
            <ac:spMk id="3" creationId="{61B98E61-FA82-469B-B245-2DC1B738DF8B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462943967" sldId="264"/>
            <ac:spMk id="4" creationId="{D90A1695-DDAD-42A0-88B5-37933BDF764B}"/>
          </ac:spMkLst>
        </pc:spChg>
        <pc:picChg chg="add mod">
          <ac:chgData name="Tomomasa Fujiwara" userId="773db4682fb361c6" providerId="LiveId" clId="{6666374F-6A9D-4AD6-B80E-053EB00D6F7B}" dt="2020-06-21T09:17:57.633" v="224" actId="14100"/>
          <ac:picMkLst>
            <pc:docMk/>
            <pc:sldMk cId="462943967" sldId="264"/>
            <ac:picMk id="5" creationId="{D93E389D-CC56-426B-9839-162C1C52D5E4}"/>
          </ac:picMkLst>
        </pc:picChg>
      </pc:sldChg>
      <pc:sldChg chg="addSp modSp new mod">
        <pc:chgData name="Tomomasa Fujiwara" userId="773db4682fb361c6" providerId="LiveId" clId="{6666374F-6A9D-4AD6-B80E-053EB00D6F7B}" dt="2020-06-26T05:17:29.561" v="1381"/>
        <pc:sldMkLst>
          <pc:docMk/>
          <pc:sldMk cId="4060283202" sldId="265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4060283202" sldId="265"/>
            <ac:spMk id="2" creationId="{EA4C167A-F0E8-4A6A-8674-B06977F00108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4060283202" sldId="265"/>
            <ac:spMk id="3" creationId="{1C6107B9-F769-40F6-8B9D-A33ED11BC610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4060283202" sldId="265"/>
            <ac:spMk id="4" creationId="{CB28B4D9-CC5F-4ED6-BEA2-5204679FCFD4}"/>
          </ac:spMkLst>
        </pc:spChg>
        <pc:picChg chg="add mod">
          <ac:chgData name="Tomomasa Fujiwara" userId="773db4682fb361c6" providerId="LiveId" clId="{6666374F-6A9D-4AD6-B80E-053EB00D6F7B}" dt="2020-06-21T09:19:09.051" v="253" actId="14100"/>
          <ac:picMkLst>
            <pc:docMk/>
            <pc:sldMk cId="4060283202" sldId="265"/>
            <ac:picMk id="5" creationId="{0A755550-D6A0-4214-B7AF-838876DFFFC6}"/>
          </ac:picMkLst>
        </pc:picChg>
      </pc:sldChg>
      <pc:sldChg chg="addSp modSp add mod ord">
        <pc:chgData name="Tomomasa Fujiwara" userId="773db4682fb361c6" providerId="LiveId" clId="{6666374F-6A9D-4AD6-B80E-053EB00D6F7B}" dt="2020-06-26T05:17:29.561" v="1381"/>
        <pc:sldMkLst>
          <pc:docMk/>
          <pc:sldMk cId="1954176271" sldId="266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954176271" sldId="266"/>
            <ac:spMk id="2" creationId="{EA4C167A-F0E8-4A6A-8674-B06977F00108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954176271" sldId="266"/>
            <ac:spMk id="3" creationId="{1C6107B9-F769-40F6-8B9D-A33ED11BC610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954176271" sldId="266"/>
            <ac:spMk id="4" creationId="{CB28B4D9-CC5F-4ED6-BEA2-5204679FCFD4}"/>
          </ac:spMkLst>
        </pc:spChg>
        <pc:spChg chg="add mod">
          <ac:chgData name="Tomomasa Fujiwara" userId="773db4682fb361c6" providerId="LiveId" clId="{6666374F-6A9D-4AD6-B80E-053EB00D6F7B}" dt="2020-06-22T06:23:45.572" v="302" actId="1076"/>
          <ac:spMkLst>
            <pc:docMk/>
            <pc:sldMk cId="1954176271" sldId="266"/>
            <ac:spMk id="6" creationId="{63668B1D-0E27-4C2E-A9E1-61CE5A9C9C0A}"/>
          </ac:spMkLst>
        </pc:spChg>
        <pc:spChg chg="add mod">
          <ac:chgData name="Tomomasa Fujiwara" userId="773db4682fb361c6" providerId="LiveId" clId="{6666374F-6A9D-4AD6-B80E-053EB00D6F7B}" dt="2020-06-22T06:23:51.914" v="306" actId="20577"/>
          <ac:spMkLst>
            <pc:docMk/>
            <pc:sldMk cId="1954176271" sldId="266"/>
            <ac:spMk id="7" creationId="{D594810B-2D53-4B8B-9388-C5572C433781}"/>
          </ac:spMkLst>
        </pc:spChg>
        <pc:spChg chg="add mod">
          <ac:chgData name="Tomomasa Fujiwara" userId="773db4682fb361c6" providerId="LiveId" clId="{6666374F-6A9D-4AD6-B80E-053EB00D6F7B}" dt="2020-06-22T06:24:41.587" v="331" actId="947"/>
          <ac:spMkLst>
            <pc:docMk/>
            <pc:sldMk cId="1954176271" sldId="266"/>
            <ac:spMk id="8" creationId="{294A9314-BCD7-4F62-9DCA-F18EB1F4C849}"/>
          </ac:spMkLst>
        </pc:spChg>
        <pc:spChg chg="add mod">
          <ac:chgData name="Tomomasa Fujiwara" userId="773db4682fb361c6" providerId="LiveId" clId="{6666374F-6A9D-4AD6-B80E-053EB00D6F7B}" dt="2020-06-22T06:25:25.597" v="343" actId="207"/>
          <ac:spMkLst>
            <pc:docMk/>
            <pc:sldMk cId="1954176271" sldId="266"/>
            <ac:spMk id="9" creationId="{EFFFCBFB-F586-4AC3-B0E4-CAAA8E215D1F}"/>
          </ac:spMkLst>
        </pc:spChg>
        <pc:spChg chg="add mod">
          <ac:chgData name="Tomomasa Fujiwara" userId="773db4682fb361c6" providerId="LiveId" clId="{6666374F-6A9D-4AD6-B80E-053EB00D6F7B}" dt="2020-06-22T06:25:07.777" v="339" actId="20577"/>
          <ac:spMkLst>
            <pc:docMk/>
            <pc:sldMk cId="1954176271" sldId="266"/>
            <ac:spMk id="10" creationId="{1A3A7CB0-B75A-4551-BF94-20A4498953ED}"/>
          </ac:spMkLst>
        </pc:spChg>
        <pc:picChg chg="add mod">
          <ac:chgData name="Tomomasa Fujiwara" userId="773db4682fb361c6" providerId="LiveId" clId="{6666374F-6A9D-4AD6-B80E-053EB00D6F7B}" dt="2020-06-22T06:23:10.948" v="291" actId="14100"/>
          <ac:picMkLst>
            <pc:docMk/>
            <pc:sldMk cId="1954176271" sldId="266"/>
            <ac:picMk id="5" creationId="{2FBF5740-3B50-4F20-B926-945724742156}"/>
          </ac:picMkLst>
        </pc:picChg>
      </pc:sldChg>
      <pc:sldChg chg="add del">
        <pc:chgData name="Tomomasa Fujiwara" userId="773db4682fb361c6" providerId="LiveId" clId="{6666374F-6A9D-4AD6-B80E-053EB00D6F7B}" dt="2020-06-21T09:18:35.865" v="248"/>
        <pc:sldMkLst>
          <pc:docMk/>
          <pc:sldMk cId="2594934004" sldId="267"/>
        </pc:sldMkLst>
      </pc:sldChg>
      <pc:sldChg chg="modSp add mod">
        <pc:chgData name="Tomomasa Fujiwara" userId="773db4682fb361c6" providerId="LiveId" clId="{6666374F-6A9D-4AD6-B80E-053EB00D6F7B}" dt="2020-06-26T05:17:29.561" v="1381"/>
        <pc:sldMkLst>
          <pc:docMk/>
          <pc:sldMk cId="3520507432" sldId="267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3520507432" sldId="267"/>
            <ac:spMk id="2" creationId="{1C6B8338-21F3-4C30-9CFF-5C58D41173AD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3520507432" sldId="267"/>
            <ac:spMk id="3" creationId="{61B98E61-FA82-469B-B245-2DC1B738DF8B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3520507432" sldId="267"/>
            <ac:spMk id="4" creationId="{D90A1695-DDAD-42A0-88B5-37933BDF764B}"/>
          </ac:spMkLst>
        </pc:spChg>
        <pc:picChg chg="mod">
          <ac:chgData name="Tomomasa Fujiwara" userId="773db4682fb361c6" providerId="LiveId" clId="{6666374F-6A9D-4AD6-B80E-053EB00D6F7B}" dt="2020-06-21T09:18:48.412" v="250" actId="14826"/>
          <ac:picMkLst>
            <pc:docMk/>
            <pc:sldMk cId="3520507432" sldId="267"/>
            <ac:picMk id="5" creationId="{D93E389D-CC56-426B-9839-162C1C52D5E4}"/>
          </ac:picMkLst>
        </pc:picChg>
      </pc:sldChg>
      <pc:sldChg chg="modSp add del">
        <pc:chgData name="Tomomasa Fujiwara" userId="773db4682fb361c6" providerId="LiveId" clId="{6666374F-6A9D-4AD6-B80E-053EB00D6F7B}" dt="2020-06-21T09:22:55.433" v="286" actId="2696"/>
        <pc:sldMkLst>
          <pc:docMk/>
          <pc:sldMk cId="3054081669" sldId="268"/>
        </pc:sldMkLst>
        <pc:spChg chg="mod">
          <ac:chgData name="Tomomasa Fujiwara" userId="773db4682fb361c6" providerId="LiveId" clId="{6666374F-6A9D-4AD6-B80E-053EB00D6F7B}" dt="2020-06-21T09:20:51.019" v="277"/>
          <ac:spMkLst>
            <pc:docMk/>
            <pc:sldMk cId="3054081669" sldId="268"/>
            <ac:spMk id="4" creationId="{CB28B4D9-CC5F-4ED6-BEA2-5204679FCFD4}"/>
          </ac:spMkLst>
        </pc:spChg>
      </pc:sldChg>
      <pc:sldChg chg="modSp add mod ord">
        <pc:chgData name="Tomomasa Fujiwara" userId="773db4682fb361c6" providerId="LiveId" clId="{6666374F-6A9D-4AD6-B80E-053EB00D6F7B}" dt="2020-06-26T05:17:29.561" v="1381"/>
        <pc:sldMkLst>
          <pc:docMk/>
          <pc:sldMk cId="2420561702" sldId="269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420561702" sldId="269"/>
            <ac:spMk id="2" creationId="{EA4C167A-F0E8-4A6A-8674-B06977F00108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420561702" sldId="269"/>
            <ac:spMk id="3" creationId="{1C6107B9-F769-40F6-8B9D-A33ED11BC610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420561702" sldId="269"/>
            <ac:spMk id="4" creationId="{CB28B4D9-CC5F-4ED6-BEA2-5204679FCFD4}"/>
          </ac:spMkLst>
        </pc:spChg>
        <pc:picChg chg="mod modCrop">
          <ac:chgData name="Tomomasa Fujiwara" userId="773db4682fb361c6" providerId="LiveId" clId="{6666374F-6A9D-4AD6-B80E-053EB00D6F7B}" dt="2020-06-21T09:20:12.950" v="263" actId="14100"/>
          <ac:picMkLst>
            <pc:docMk/>
            <pc:sldMk cId="2420561702" sldId="269"/>
            <ac:picMk id="5" creationId="{0A755550-D6A0-4214-B7AF-838876DFFFC6}"/>
          </ac:picMkLst>
        </pc:picChg>
      </pc:sldChg>
      <pc:sldChg chg="modSp add mod ord">
        <pc:chgData name="Tomomasa Fujiwara" userId="773db4682fb361c6" providerId="LiveId" clId="{6666374F-6A9D-4AD6-B80E-053EB00D6F7B}" dt="2020-06-26T05:17:29.561" v="1381"/>
        <pc:sldMkLst>
          <pc:docMk/>
          <pc:sldMk cId="390790134" sldId="270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390790134" sldId="270"/>
            <ac:spMk id="2" creationId="{1C6B8338-21F3-4C30-9CFF-5C58D41173AD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390790134" sldId="270"/>
            <ac:spMk id="3" creationId="{61B98E61-FA82-469B-B245-2DC1B738DF8B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390790134" sldId="270"/>
            <ac:spMk id="4" creationId="{D90A1695-DDAD-42A0-88B5-37933BDF764B}"/>
          </ac:spMkLst>
        </pc:spChg>
      </pc:sldChg>
      <pc:sldChg chg="modSp add mod">
        <pc:chgData name="Tomomasa Fujiwara" userId="773db4682fb361c6" providerId="LiveId" clId="{6666374F-6A9D-4AD6-B80E-053EB00D6F7B}" dt="2020-06-26T05:17:29.561" v="1381"/>
        <pc:sldMkLst>
          <pc:docMk/>
          <pc:sldMk cId="1627415114" sldId="271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627415114" sldId="271"/>
            <ac:spMk id="2" creationId="{1C6B8338-21F3-4C30-9CFF-5C58D41173AD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627415114" sldId="271"/>
            <ac:spMk id="3" creationId="{61B98E61-FA82-469B-B245-2DC1B738DF8B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627415114" sldId="271"/>
            <ac:spMk id="4" creationId="{D90A1695-DDAD-42A0-88B5-37933BDF764B}"/>
          </ac:spMkLst>
        </pc:spChg>
        <pc:picChg chg="mod">
          <ac:chgData name="Tomomasa Fujiwara" userId="773db4682fb361c6" providerId="LiveId" clId="{6666374F-6A9D-4AD6-B80E-053EB00D6F7B}" dt="2020-06-21T09:21:39.302" v="281" actId="14826"/>
          <ac:picMkLst>
            <pc:docMk/>
            <pc:sldMk cId="1627415114" sldId="271"/>
            <ac:picMk id="5" creationId="{D93E389D-CC56-426B-9839-162C1C52D5E4}"/>
          </ac:picMkLst>
        </pc:picChg>
      </pc:sldChg>
      <pc:sldChg chg="modSp add mod">
        <pc:chgData name="Tomomasa Fujiwara" userId="773db4682fb361c6" providerId="LiveId" clId="{6666374F-6A9D-4AD6-B80E-053EB00D6F7B}" dt="2020-06-26T05:17:29.561" v="1381"/>
        <pc:sldMkLst>
          <pc:docMk/>
          <pc:sldMk cId="1800810309" sldId="272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800810309" sldId="272"/>
            <ac:spMk id="2" creationId="{1C6B8338-21F3-4C30-9CFF-5C58D41173AD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800810309" sldId="272"/>
            <ac:spMk id="3" creationId="{61B98E61-FA82-469B-B245-2DC1B738DF8B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800810309" sldId="272"/>
            <ac:spMk id="4" creationId="{D90A1695-DDAD-42A0-88B5-37933BDF764B}"/>
          </ac:spMkLst>
        </pc:spChg>
        <pc:picChg chg="mod">
          <ac:chgData name="Tomomasa Fujiwara" userId="773db4682fb361c6" providerId="LiveId" clId="{6666374F-6A9D-4AD6-B80E-053EB00D6F7B}" dt="2020-06-21T09:21:51.628" v="282" actId="14826"/>
          <ac:picMkLst>
            <pc:docMk/>
            <pc:sldMk cId="1800810309" sldId="272"/>
            <ac:picMk id="5" creationId="{D93E389D-CC56-426B-9839-162C1C52D5E4}"/>
          </ac:picMkLst>
        </pc:picChg>
      </pc:sldChg>
      <pc:sldChg chg="modSp add mod">
        <pc:chgData name="Tomomasa Fujiwara" userId="773db4682fb361c6" providerId="LiveId" clId="{6666374F-6A9D-4AD6-B80E-053EB00D6F7B}" dt="2020-06-26T05:17:29.561" v="1381"/>
        <pc:sldMkLst>
          <pc:docMk/>
          <pc:sldMk cId="69986574" sldId="273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69986574" sldId="273"/>
            <ac:spMk id="2" creationId="{1C6B8338-21F3-4C30-9CFF-5C58D41173AD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69986574" sldId="273"/>
            <ac:spMk id="3" creationId="{61B98E61-FA82-469B-B245-2DC1B738DF8B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69986574" sldId="273"/>
            <ac:spMk id="4" creationId="{D90A1695-DDAD-42A0-88B5-37933BDF764B}"/>
          </ac:spMkLst>
        </pc:spChg>
        <pc:picChg chg="mod">
          <ac:chgData name="Tomomasa Fujiwara" userId="773db4682fb361c6" providerId="LiveId" clId="{6666374F-6A9D-4AD6-B80E-053EB00D6F7B}" dt="2020-06-21T09:22:00.353" v="283" actId="14826"/>
          <ac:picMkLst>
            <pc:docMk/>
            <pc:sldMk cId="69986574" sldId="273"/>
            <ac:picMk id="5" creationId="{D93E389D-CC56-426B-9839-162C1C52D5E4}"/>
          </ac:picMkLst>
        </pc:picChg>
      </pc:sldChg>
      <pc:sldChg chg="modSp add mod">
        <pc:chgData name="Tomomasa Fujiwara" userId="773db4682fb361c6" providerId="LiveId" clId="{6666374F-6A9D-4AD6-B80E-053EB00D6F7B}" dt="2020-06-26T05:17:29.561" v="1381"/>
        <pc:sldMkLst>
          <pc:docMk/>
          <pc:sldMk cId="506518459" sldId="274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506518459" sldId="274"/>
            <ac:spMk id="2" creationId="{EA4C167A-F0E8-4A6A-8674-B06977F00108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506518459" sldId="274"/>
            <ac:spMk id="3" creationId="{1C6107B9-F769-40F6-8B9D-A33ED11BC610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506518459" sldId="274"/>
            <ac:spMk id="4" creationId="{CB28B4D9-CC5F-4ED6-BEA2-5204679FCFD4}"/>
          </ac:spMkLst>
        </pc:spChg>
        <pc:picChg chg="mod">
          <ac:chgData name="Tomomasa Fujiwara" userId="773db4682fb361c6" providerId="LiveId" clId="{6666374F-6A9D-4AD6-B80E-053EB00D6F7B}" dt="2020-06-22T06:26:09.341" v="367" actId="14826"/>
          <ac:picMkLst>
            <pc:docMk/>
            <pc:sldMk cId="506518459" sldId="274"/>
            <ac:picMk id="5" creationId="{2FBF5740-3B50-4F20-B926-945724742156}"/>
          </ac:picMkLst>
        </pc:picChg>
      </pc:sldChg>
      <pc:sldChg chg="modSp add mod">
        <pc:chgData name="Tomomasa Fujiwara" userId="773db4682fb361c6" providerId="LiveId" clId="{6666374F-6A9D-4AD6-B80E-053EB00D6F7B}" dt="2020-06-26T05:17:29.561" v="1381"/>
        <pc:sldMkLst>
          <pc:docMk/>
          <pc:sldMk cId="569861672" sldId="275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569861672" sldId="275"/>
            <ac:spMk id="2" creationId="{EA4C167A-F0E8-4A6A-8674-B06977F00108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569861672" sldId="275"/>
            <ac:spMk id="3" creationId="{1C6107B9-F769-40F6-8B9D-A33ED11BC610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569861672" sldId="275"/>
            <ac:spMk id="4" creationId="{CB28B4D9-CC5F-4ED6-BEA2-5204679FCFD4}"/>
          </ac:spMkLst>
        </pc:spChg>
        <pc:spChg chg="mod">
          <ac:chgData name="Tomomasa Fujiwara" userId="773db4682fb361c6" providerId="LiveId" clId="{6666374F-6A9D-4AD6-B80E-053EB00D6F7B}" dt="2020-06-25T19:23:44.991" v="603" actId="1035"/>
          <ac:spMkLst>
            <pc:docMk/>
            <pc:sldMk cId="569861672" sldId="275"/>
            <ac:spMk id="6" creationId="{63668B1D-0E27-4C2E-A9E1-61CE5A9C9C0A}"/>
          </ac:spMkLst>
        </pc:spChg>
        <pc:spChg chg="mod">
          <ac:chgData name="Tomomasa Fujiwara" userId="773db4682fb361c6" providerId="LiveId" clId="{6666374F-6A9D-4AD6-B80E-053EB00D6F7B}" dt="2020-06-25T19:23:48.656" v="607" actId="1035"/>
          <ac:spMkLst>
            <pc:docMk/>
            <pc:sldMk cId="569861672" sldId="275"/>
            <ac:spMk id="7" creationId="{D594810B-2D53-4B8B-9388-C5572C433781}"/>
          </ac:spMkLst>
        </pc:spChg>
        <pc:spChg chg="mod">
          <ac:chgData name="Tomomasa Fujiwara" userId="773db4682fb361c6" providerId="LiveId" clId="{6666374F-6A9D-4AD6-B80E-053EB00D6F7B}" dt="2020-06-25T19:23:53.188" v="619" actId="1035"/>
          <ac:spMkLst>
            <pc:docMk/>
            <pc:sldMk cId="569861672" sldId="275"/>
            <ac:spMk id="8" creationId="{294A9314-BCD7-4F62-9DCA-F18EB1F4C849}"/>
          </ac:spMkLst>
        </pc:spChg>
        <pc:spChg chg="mod">
          <ac:chgData name="Tomomasa Fujiwara" userId="773db4682fb361c6" providerId="LiveId" clId="{6666374F-6A9D-4AD6-B80E-053EB00D6F7B}" dt="2020-06-25T19:23:18.321" v="539" actId="1036"/>
          <ac:spMkLst>
            <pc:docMk/>
            <pc:sldMk cId="569861672" sldId="275"/>
            <ac:spMk id="9" creationId="{EFFFCBFB-F586-4AC3-B0E4-CAAA8E215D1F}"/>
          </ac:spMkLst>
        </pc:spChg>
        <pc:spChg chg="mod">
          <ac:chgData name="Tomomasa Fujiwara" userId="773db4682fb361c6" providerId="LiveId" clId="{6666374F-6A9D-4AD6-B80E-053EB00D6F7B}" dt="2020-06-25T19:23:33.286" v="579" actId="1036"/>
          <ac:spMkLst>
            <pc:docMk/>
            <pc:sldMk cId="569861672" sldId="275"/>
            <ac:spMk id="10" creationId="{1A3A7CB0-B75A-4551-BF94-20A4498953ED}"/>
          </ac:spMkLst>
        </pc:spChg>
        <pc:picChg chg="mod">
          <ac:chgData name="Tomomasa Fujiwara" userId="773db4682fb361c6" providerId="LiveId" clId="{6666374F-6A9D-4AD6-B80E-053EB00D6F7B}" dt="2020-06-22T06:26:19.125" v="368" actId="14826"/>
          <ac:picMkLst>
            <pc:docMk/>
            <pc:sldMk cId="569861672" sldId="275"/>
            <ac:picMk id="5" creationId="{2FBF5740-3B50-4F20-B926-945724742156}"/>
          </ac:picMkLst>
        </pc:picChg>
      </pc:sldChg>
      <pc:sldChg chg="addSp modSp new mod">
        <pc:chgData name="Tomomasa Fujiwara" userId="773db4682fb361c6" providerId="LiveId" clId="{6666374F-6A9D-4AD6-B80E-053EB00D6F7B}" dt="2020-06-26T05:17:29.561" v="1381"/>
        <pc:sldMkLst>
          <pc:docMk/>
          <pc:sldMk cId="1532435803" sldId="276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532435803" sldId="276"/>
            <ac:spMk id="2" creationId="{02FF9FD0-7E54-490E-B858-D609F5C5BE06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532435803" sldId="276"/>
            <ac:spMk id="3" creationId="{A177BEE3-3A83-4E80-B214-FD0093503DF6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532435803" sldId="276"/>
            <ac:spMk id="4" creationId="{776D21D9-B633-44F4-804E-F3569D1A13CA}"/>
          </ac:spMkLst>
        </pc:spChg>
        <pc:picChg chg="add mod modCrop">
          <ac:chgData name="Tomomasa Fujiwara" userId="773db4682fb361c6" providerId="LiveId" clId="{6666374F-6A9D-4AD6-B80E-053EB00D6F7B}" dt="2020-06-22T11:54:05.140" v="414" actId="1076"/>
          <ac:picMkLst>
            <pc:docMk/>
            <pc:sldMk cId="1532435803" sldId="276"/>
            <ac:picMk id="6" creationId="{9AD10C3C-4E45-402D-8068-E905F2885D7E}"/>
          </ac:picMkLst>
        </pc:picChg>
      </pc:sldChg>
      <pc:sldChg chg="addSp modSp new mod">
        <pc:chgData name="Tomomasa Fujiwara" userId="773db4682fb361c6" providerId="LiveId" clId="{6666374F-6A9D-4AD6-B80E-053EB00D6F7B}" dt="2020-06-26T05:17:29.561" v="1381"/>
        <pc:sldMkLst>
          <pc:docMk/>
          <pc:sldMk cId="2935809340" sldId="277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935809340" sldId="277"/>
            <ac:spMk id="2" creationId="{A11A8848-0121-4D24-A89B-B3C90E180952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935809340" sldId="277"/>
            <ac:spMk id="3" creationId="{804195E1-99B1-468E-AE07-1595A9167FEF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2935809340" sldId="277"/>
            <ac:spMk id="4" creationId="{ECDE055D-9AD2-47BA-9BC1-0FC8B24B9796}"/>
          </ac:spMkLst>
        </pc:spChg>
        <pc:picChg chg="add mod modCrop">
          <ac:chgData name="Tomomasa Fujiwara" userId="773db4682fb361c6" providerId="LiveId" clId="{6666374F-6A9D-4AD6-B80E-053EB00D6F7B}" dt="2020-06-25T19:21:23.628" v="520" actId="14100"/>
          <ac:picMkLst>
            <pc:docMk/>
            <pc:sldMk cId="2935809340" sldId="277"/>
            <ac:picMk id="6" creationId="{7BA7A183-4AF1-49B3-BB8C-996D18CF9238}"/>
          </ac:picMkLst>
        </pc:picChg>
      </pc:sldChg>
      <pc:sldChg chg="addSp modSp new mod">
        <pc:chgData name="Tomomasa Fujiwara" userId="773db4682fb361c6" providerId="LiveId" clId="{6666374F-6A9D-4AD6-B80E-053EB00D6F7B}" dt="2020-06-26T06:05:58.879" v="3594" actId="14100"/>
        <pc:sldMkLst>
          <pc:docMk/>
          <pc:sldMk cId="1657619357" sldId="278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657619357" sldId="278"/>
            <ac:spMk id="2" creationId="{AE794000-BE71-4B2E-AFA9-D87EFEE7A5E6}"/>
          </ac:spMkLst>
        </pc:spChg>
        <pc:spChg chg="mod">
          <ac:chgData name="Tomomasa Fujiwara" userId="773db4682fb361c6" providerId="LiveId" clId="{6666374F-6A9D-4AD6-B80E-053EB00D6F7B}" dt="2020-06-26T05:19:10.077" v="1491"/>
          <ac:spMkLst>
            <pc:docMk/>
            <pc:sldMk cId="1657619357" sldId="278"/>
            <ac:spMk id="3" creationId="{8026B083-1437-4F3B-BA75-DE77F304A682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657619357" sldId="278"/>
            <ac:spMk id="4" creationId="{87ED6BCE-2EEA-4C28-AA8B-F948203FAB3B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1657619357" sldId="278"/>
            <ac:spMk id="5" creationId="{26B69460-0843-4C50-B1CF-4F7DD9FD5B35}"/>
          </ac:spMkLst>
        </pc:spChg>
        <pc:spChg chg="add mod">
          <ac:chgData name="Tomomasa Fujiwara" userId="773db4682fb361c6" providerId="LiveId" clId="{6666374F-6A9D-4AD6-B80E-053EB00D6F7B}" dt="2020-06-26T06:05:58.879" v="3594" actId="14100"/>
          <ac:spMkLst>
            <pc:docMk/>
            <pc:sldMk cId="1657619357" sldId="278"/>
            <ac:spMk id="8" creationId="{C2225715-2E49-48DC-A34F-B95DAFD46AC7}"/>
          </ac:spMkLst>
        </pc:spChg>
        <pc:picChg chg="add mod modCrop">
          <ac:chgData name="Tomomasa Fujiwara" userId="773db4682fb361c6" providerId="LiveId" clId="{6666374F-6A9D-4AD6-B80E-053EB00D6F7B}" dt="2020-06-26T05:19:14.839" v="1492" actId="1076"/>
          <ac:picMkLst>
            <pc:docMk/>
            <pc:sldMk cId="1657619357" sldId="278"/>
            <ac:picMk id="7" creationId="{D2EA1CDE-FEE9-4961-A283-95BF3C7EB61E}"/>
          </ac:picMkLst>
        </pc:picChg>
      </pc:sldChg>
      <pc:sldChg chg="addSp modSp new mod">
        <pc:chgData name="Tomomasa Fujiwara" userId="773db4682fb361c6" providerId="LiveId" clId="{6666374F-6A9D-4AD6-B80E-053EB00D6F7B}" dt="2020-06-26T06:15:59.815" v="3642" actId="1036"/>
        <pc:sldMkLst>
          <pc:docMk/>
          <pc:sldMk cId="4251474245" sldId="279"/>
        </pc:sldMkLst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4251474245" sldId="279"/>
            <ac:spMk id="2" creationId="{0115D7D4-7739-47AB-B37F-94492BCF3AC9}"/>
          </ac:spMkLst>
        </pc:spChg>
        <pc:spChg chg="mod">
          <ac:chgData name="Tomomasa Fujiwara" userId="773db4682fb361c6" providerId="LiveId" clId="{6666374F-6A9D-4AD6-B80E-053EB00D6F7B}" dt="2020-06-26T06:15:53.792" v="3632"/>
          <ac:spMkLst>
            <pc:docMk/>
            <pc:sldMk cId="4251474245" sldId="279"/>
            <ac:spMk id="3" creationId="{EA78C9B6-5D03-4014-876F-8F91B136A57B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4251474245" sldId="279"/>
            <ac:spMk id="4" creationId="{39F2F5F4-14D5-41A6-B0B2-2E808ED9702B}"/>
          </ac:spMkLst>
        </pc:spChg>
        <pc:spChg chg="mod">
          <ac:chgData name="Tomomasa Fujiwara" userId="773db4682fb361c6" providerId="LiveId" clId="{6666374F-6A9D-4AD6-B80E-053EB00D6F7B}" dt="2020-06-26T05:17:29.561" v="1381"/>
          <ac:spMkLst>
            <pc:docMk/>
            <pc:sldMk cId="4251474245" sldId="279"/>
            <ac:spMk id="5" creationId="{16C59138-851E-4FFA-AC20-A22755CE7320}"/>
          </ac:spMkLst>
        </pc:spChg>
        <pc:spChg chg="add mod">
          <ac:chgData name="Tomomasa Fujiwara" userId="773db4682fb361c6" providerId="LiveId" clId="{6666374F-6A9D-4AD6-B80E-053EB00D6F7B}" dt="2020-06-26T06:15:59.815" v="3642" actId="1036"/>
          <ac:spMkLst>
            <pc:docMk/>
            <pc:sldMk cId="4251474245" sldId="279"/>
            <ac:spMk id="8" creationId="{CCC78BDD-8238-44FA-8105-CB0780DBDB77}"/>
          </ac:spMkLst>
        </pc:spChg>
        <pc:spChg chg="add mod">
          <ac:chgData name="Tomomasa Fujiwara" userId="773db4682fb361c6" providerId="LiveId" clId="{6666374F-6A9D-4AD6-B80E-053EB00D6F7B}" dt="2020-06-26T05:42:19.702" v="2496" actId="113"/>
          <ac:spMkLst>
            <pc:docMk/>
            <pc:sldMk cId="4251474245" sldId="279"/>
            <ac:spMk id="9" creationId="{B6736862-D44D-4C00-B6E3-CB3B1CE81ADD}"/>
          </ac:spMkLst>
        </pc:spChg>
        <pc:picChg chg="add mod modCrop">
          <ac:chgData name="Tomomasa Fujiwara" userId="773db4682fb361c6" providerId="LiveId" clId="{6666374F-6A9D-4AD6-B80E-053EB00D6F7B}" dt="2020-06-26T06:15:59.815" v="3642" actId="1036"/>
          <ac:picMkLst>
            <pc:docMk/>
            <pc:sldMk cId="4251474245" sldId="279"/>
            <ac:picMk id="7" creationId="{209A5ED8-259B-4CA3-9CE9-8757EB611E50}"/>
          </ac:picMkLst>
        </pc:picChg>
      </pc:sldChg>
      <pc:sldChg chg="modSp new mod">
        <pc:chgData name="Tomomasa Fujiwara" userId="773db4682fb361c6" providerId="LiveId" clId="{6666374F-6A9D-4AD6-B80E-053EB00D6F7B}" dt="2020-06-26T05:49:33.816" v="2996" actId="20577"/>
        <pc:sldMkLst>
          <pc:docMk/>
          <pc:sldMk cId="2846254861" sldId="280"/>
        </pc:sldMkLst>
        <pc:spChg chg="mod">
          <ac:chgData name="Tomomasa Fujiwara" userId="773db4682fb361c6" providerId="LiveId" clId="{6666374F-6A9D-4AD6-B80E-053EB00D6F7B}" dt="2020-06-26T05:43:14.128" v="2501"/>
          <ac:spMkLst>
            <pc:docMk/>
            <pc:sldMk cId="2846254861" sldId="280"/>
            <ac:spMk id="2" creationId="{2009DDCD-65F0-430E-A199-04235C0F7E7A}"/>
          </ac:spMkLst>
        </pc:spChg>
        <pc:spChg chg="mod">
          <ac:chgData name="Tomomasa Fujiwara" userId="773db4682fb361c6" providerId="LiveId" clId="{6666374F-6A9D-4AD6-B80E-053EB00D6F7B}" dt="2020-06-26T05:49:33.816" v="2996" actId="20577"/>
          <ac:spMkLst>
            <pc:docMk/>
            <pc:sldMk cId="2846254861" sldId="280"/>
            <ac:spMk id="3" creationId="{265229A7-3C56-4CFE-ABD7-9A62905CC05B}"/>
          </ac:spMkLst>
        </pc:spChg>
      </pc:sldChg>
      <pc:sldChg chg="modSp new mod">
        <pc:chgData name="Tomomasa Fujiwara" userId="773db4682fb361c6" providerId="LiveId" clId="{6666374F-6A9D-4AD6-B80E-053EB00D6F7B}" dt="2020-06-26T05:57:37.811" v="3533" actId="947"/>
        <pc:sldMkLst>
          <pc:docMk/>
          <pc:sldMk cId="2158023690" sldId="281"/>
        </pc:sldMkLst>
        <pc:spChg chg="mod">
          <ac:chgData name="Tomomasa Fujiwara" userId="773db4682fb361c6" providerId="LiveId" clId="{6666374F-6A9D-4AD6-B80E-053EB00D6F7B}" dt="2020-06-26T05:50:15.778" v="3017" actId="20577"/>
          <ac:spMkLst>
            <pc:docMk/>
            <pc:sldMk cId="2158023690" sldId="281"/>
            <ac:spMk id="2" creationId="{91749633-3561-4EEE-9AE6-68813F40E544}"/>
          </ac:spMkLst>
        </pc:spChg>
        <pc:spChg chg="mod">
          <ac:chgData name="Tomomasa Fujiwara" userId="773db4682fb361c6" providerId="LiveId" clId="{6666374F-6A9D-4AD6-B80E-053EB00D6F7B}" dt="2020-06-26T05:57:37.811" v="3533" actId="947"/>
          <ac:spMkLst>
            <pc:docMk/>
            <pc:sldMk cId="2158023690" sldId="281"/>
            <ac:spMk id="3" creationId="{872EA53B-6C18-489D-90C2-79834A562427}"/>
          </ac:spMkLst>
        </pc:spChg>
      </pc:sldChg>
      <pc:sldChg chg="addSp delSp modSp new mod">
        <pc:chgData name="Tomomasa Fujiwara" userId="773db4682fb361c6" providerId="LiveId" clId="{6666374F-6A9D-4AD6-B80E-053EB00D6F7B}" dt="2020-06-26T07:17:35.056" v="3708" actId="21"/>
        <pc:sldMkLst>
          <pc:docMk/>
          <pc:sldMk cId="3244007479" sldId="282"/>
        </pc:sldMkLst>
        <pc:picChg chg="add del mod modCrop">
          <ac:chgData name="Tomomasa Fujiwara" userId="773db4682fb361c6" providerId="LiveId" clId="{6666374F-6A9D-4AD6-B80E-053EB00D6F7B}" dt="2020-06-26T07:17:35.056" v="3708" actId="21"/>
          <ac:picMkLst>
            <pc:docMk/>
            <pc:sldMk cId="3244007479" sldId="282"/>
            <ac:picMk id="6" creationId="{9CA8FA9C-BD3A-48CF-A566-3C7B76804561}"/>
          </ac:picMkLst>
        </pc:picChg>
      </pc:sldChg>
      <pc:sldMasterChg chg="modSp mod modSldLayout">
        <pc:chgData name="Tomomasa Fujiwara" userId="773db4682fb361c6" providerId="LiveId" clId="{6666374F-6A9D-4AD6-B80E-053EB00D6F7B}" dt="2020-06-19T10:47:10.051" v="34" actId="2711"/>
        <pc:sldMasterMkLst>
          <pc:docMk/>
          <pc:sldMasterMk cId="2684571937" sldId="2147483660"/>
        </pc:sldMasterMkLst>
        <pc:spChg chg="mod">
          <ac:chgData name="Tomomasa Fujiwara" userId="773db4682fb361c6" providerId="LiveId" clId="{6666374F-6A9D-4AD6-B80E-053EB00D6F7B}" dt="2020-06-19T10:46:24.333" v="32" actId="2711"/>
          <ac:spMkLst>
            <pc:docMk/>
            <pc:sldMasterMk cId="2684571937" sldId="2147483660"/>
            <ac:spMk id="4" creationId="{00000000-0000-0000-0000-000000000000}"/>
          </ac:spMkLst>
        </pc:spChg>
        <pc:spChg chg="mod">
          <ac:chgData name="Tomomasa Fujiwara" userId="773db4682fb361c6" providerId="LiveId" clId="{6666374F-6A9D-4AD6-B80E-053EB00D6F7B}" dt="2020-06-19T10:47:10.051" v="34" actId="2711"/>
          <ac:spMkLst>
            <pc:docMk/>
            <pc:sldMasterMk cId="2684571937" sldId="2147483660"/>
            <ac:spMk id="5" creationId="{00000000-0000-0000-0000-000000000000}"/>
          </ac:spMkLst>
        </pc:spChg>
        <pc:spChg chg="mod">
          <ac:chgData name="Tomomasa Fujiwara" userId="773db4682fb361c6" providerId="LiveId" clId="{6666374F-6A9D-4AD6-B80E-053EB00D6F7B}" dt="2020-06-19T10:46:20.305" v="31" actId="113"/>
          <ac:spMkLst>
            <pc:docMk/>
            <pc:sldMasterMk cId="2684571937" sldId="2147483660"/>
            <ac:spMk id="8" creationId="{5CBDF909-F324-46CA-964C-C9921924C486}"/>
          </ac:spMkLst>
        </pc:spChg>
        <pc:sldLayoutChg chg="modSp mod">
          <pc:chgData name="Tomomasa Fujiwara" userId="773db4682fb361c6" providerId="LiveId" clId="{6666374F-6A9D-4AD6-B80E-053EB00D6F7B}" dt="2020-06-19T10:46:00.958" v="29" actId="2711"/>
          <pc:sldLayoutMkLst>
            <pc:docMk/>
            <pc:sldMasterMk cId="2684571937" sldId="2147483660"/>
            <pc:sldLayoutMk cId="3888751764" sldId="2147483662"/>
          </pc:sldLayoutMkLst>
          <pc:spChg chg="mod">
            <ac:chgData name="Tomomasa Fujiwara" userId="773db4682fb361c6" providerId="LiveId" clId="{6666374F-6A9D-4AD6-B80E-053EB00D6F7B}" dt="2020-06-19T10:45:51.247" v="28" actId="2711"/>
            <ac:spMkLst>
              <pc:docMk/>
              <pc:sldMasterMk cId="2684571937" sldId="2147483660"/>
              <pc:sldLayoutMk cId="3888751764" sldId="2147483662"/>
              <ac:spMk id="2" creationId="{00000000-0000-0000-0000-000000000000}"/>
            </ac:spMkLst>
          </pc:spChg>
          <pc:spChg chg="mod">
            <ac:chgData name="Tomomasa Fujiwara" userId="773db4682fb361c6" providerId="LiveId" clId="{6666374F-6A9D-4AD6-B80E-053EB00D6F7B}" dt="2020-06-19T10:45:07.304" v="27" actId="1076"/>
            <ac:spMkLst>
              <pc:docMk/>
              <pc:sldMasterMk cId="2684571937" sldId="2147483660"/>
              <pc:sldLayoutMk cId="3888751764" sldId="2147483662"/>
              <ac:spMk id="3" creationId="{00000000-0000-0000-0000-000000000000}"/>
            </ac:spMkLst>
          </pc:spChg>
          <pc:spChg chg="mod">
            <ac:chgData name="Tomomasa Fujiwara" userId="773db4682fb361c6" providerId="LiveId" clId="{6666374F-6A9D-4AD6-B80E-053EB00D6F7B}" dt="2020-06-19T10:46:00.958" v="29" actId="2711"/>
            <ac:spMkLst>
              <pc:docMk/>
              <pc:sldMasterMk cId="2684571937" sldId="2147483660"/>
              <pc:sldLayoutMk cId="3888751764" sldId="2147483662"/>
              <ac:spMk id="5" creationId="{00000000-0000-0000-0000-000000000000}"/>
            </ac:spMkLst>
          </pc:spChg>
        </pc:sldLayoutChg>
        <pc:sldLayoutChg chg="modSp">
          <pc:chgData name="Tomomasa Fujiwara" userId="773db4682fb361c6" providerId="LiveId" clId="{6666374F-6A9D-4AD6-B80E-053EB00D6F7B}" dt="2020-06-19T10:46:59.826" v="33" actId="2711"/>
          <pc:sldLayoutMkLst>
            <pc:docMk/>
            <pc:sldMasterMk cId="2684571937" sldId="2147483660"/>
            <pc:sldLayoutMk cId="1048792824" sldId="2147483666"/>
          </pc:sldLayoutMkLst>
          <pc:spChg chg="mod">
            <ac:chgData name="Tomomasa Fujiwara" userId="773db4682fb361c6" providerId="LiveId" clId="{6666374F-6A9D-4AD6-B80E-053EB00D6F7B}" dt="2020-06-19T10:46:59.826" v="33" actId="2711"/>
            <ac:spMkLst>
              <pc:docMk/>
              <pc:sldMasterMk cId="2684571937" sldId="2147483660"/>
              <pc:sldLayoutMk cId="1048792824" sldId="2147483666"/>
              <ac:spMk id="3" creationId="{00000000-0000-0000-0000-000000000000}"/>
            </ac:spMkLst>
          </pc:spChg>
        </pc:sldLayoutChg>
      </pc:sldMasterChg>
      <pc:sldMasterChg chg="modSp">
        <pc:chgData name="Tomomasa Fujiwara" userId="773db4682fb361c6" providerId="LiveId" clId="{6666374F-6A9D-4AD6-B80E-053EB00D6F7B}" dt="2020-06-19T10:47:53.910" v="37" actId="2711"/>
        <pc:sldMasterMkLst>
          <pc:docMk/>
          <pc:sldMasterMk cId="1055168115" sldId="2147483675"/>
        </pc:sldMasterMkLst>
        <pc:spChg chg="mod">
          <ac:chgData name="Tomomasa Fujiwara" userId="773db4682fb361c6" providerId="LiveId" clId="{6666374F-6A9D-4AD6-B80E-053EB00D6F7B}" dt="2020-06-19T10:47:49.248" v="36" actId="2711"/>
          <ac:spMkLst>
            <pc:docMk/>
            <pc:sldMasterMk cId="1055168115" sldId="2147483675"/>
            <ac:spMk id="4" creationId="{00000000-0000-0000-0000-000000000000}"/>
          </ac:spMkLst>
        </pc:spChg>
        <pc:spChg chg="mod">
          <ac:chgData name="Tomomasa Fujiwara" userId="773db4682fb361c6" providerId="LiveId" clId="{6666374F-6A9D-4AD6-B80E-053EB00D6F7B}" dt="2020-06-19T10:47:53.910" v="37" actId="2711"/>
          <ac:spMkLst>
            <pc:docMk/>
            <pc:sldMasterMk cId="1055168115" sldId="2147483675"/>
            <ac:spMk id="5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5133B-426F-42D9-AA4D-463F8D97E2EA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97815-86C1-488E-B744-C3654F7FA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73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52912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06. 26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9981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0779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839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332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6281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736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1163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53880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869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2990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1676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8159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619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152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06. 26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1041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2885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7618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9424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2671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417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65095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067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37837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0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65960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61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889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#33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06. 26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#33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16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#33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2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73A893-67C1-4206-BA51-9A521F392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/>
              <a:t>Status Report #33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E61394-9D69-4905-BABD-2F3B48C35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/>
              <a:t>2020. 06. 26 (Fri)</a:t>
            </a:r>
          </a:p>
          <a:p>
            <a:r>
              <a:rPr lang="en-US" altLang="ja-JP"/>
              <a:t>Tohoku Univ.   M1</a:t>
            </a:r>
          </a:p>
          <a:p>
            <a:r>
              <a:rPr kumimoji="1" lang="en-US" altLang="ja-JP"/>
              <a:t>FUJIWARA </a:t>
            </a:r>
            <a:r>
              <a:rPr lang="en-US" altLang="ja-JP"/>
              <a:t>Tomomasa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3E425DA-821D-4E86-8A24-A89F0673D7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1200"/>
              <a:t>(KiNOKO pc</a:t>
            </a:r>
            <a:r>
              <a:rPr kumimoji="1" lang="ja-JP" altLang="en-US" sz="1200"/>
              <a:t>問題一応解決しました</a:t>
            </a:r>
            <a:r>
              <a:rPr kumimoji="1" lang="en-US" altLang="ja-JP" sz="1200"/>
              <a:t>)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29CD0DB-D606-4CA7-B6FE-EF68674DF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8213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D06946F-2319-4C73-8B4B-E4FDEDBF8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DC2F6A-89B7-4ADB-A33A-DF0983D4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D8DEDDA-1203-40D8-8D1B-892670D6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Check_GammaRun_al_0001.pdf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A41ED96-905B-45B7-B652-02D86959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99"/>
            <a:ext cx="12196594" cy="49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6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D06946F-2319-4C73-8B4B-E4FDEDBF8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DC2F6A-89B7-4ADB-A33A-DF0983D4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D8DEDDA-1203-40D8-8D1B-892670D6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Check_GammaRun_al_0001.pdf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8D1C7CF-4482-48BD-BA27-52C332A0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99"/>
            <a:ext cx="12192000" cy="494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29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A4C167A-F0E8-4A6A-8674-B06977F0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C6107B9-F769-40F6-8B9D-A33ED11B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B28B4D9-CC5F-4ED6-BEA2-5204679F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Targer window: Al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BF5740-3B50-4F20-B926-94572474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99"/>
            <a:ext cx="9250680" cy="631395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668B1D-0E27-4C2E-A9E1-61CE5A9C9C0A}"/>
              </a:ext>
            </a:extLst>
          </p:cNvPr>
          <p:cNvSpPr txBox="1"/>
          <p:nvPr/>
        </p:nvSpPr>
        <p:spPr>
          <a:xfrm>
            <a:off x="1478280" y="595413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e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+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94810B-2D53-4B8B-9388-C5572C433781}"/>
              </a:ext>
            </a:extLst>
          </p:cNvPr>
          <p:cNvSpPr txBox="1"/>
          <p:nvPr/>
        </p:nvSpPr>
        <p:spPr>
          <a:xfrm>
            <a:off x="4625340" y="6013144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e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-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4A9314-BCD7-4F62-9DCA-F18EB1F4C849}"/>
              </a:ext>
            </a:extLst>
          </p:cNvPr>
          <p:cNvSpPr txBox="1"/>
          <p:nvPr/>
        </p:nvSpPr>
        <p:spPr>
          <a:xfrm>
            <a:off x="7124700" y="599794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pi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-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FFCBFB-F586-4AC3-B0E4-CAAA8E215D1F}"/>
              </a:ext>
            </a:extLst>
          </p:cNvPr>
          <p:cNvSpPr txBox="1"/>
          <p:nvPr/>
        </p:nvSpPr>
        <p:spPr>
          <a:xfrm>
            <a:off x="3516630" y="6063961"/>
            <a:ext cx="91440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p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3A7CB0-B75A-4551-BF94-20A4498953ED}"/>
              </a:ext>
            </a:extLst>
          </p:cNvPr>
          <p:cNvSpPr txBox="1"/>
          <p:nvPr/>
        </p:nvSpPr>
        <p:spPr>
          <a:xfrm>
            <a:off x="2484120" y="597636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pi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+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7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A4C167A-F0E8-4A6A-8674-B06977F0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C6107B9-F769-40F6-8B9D-A33ED11B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B28B4D9-CC5F-4ED6-BEA2-5204679F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Targer window: Be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BF5740-3B50-4F20-B926-94572474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999"/>
            <a:ext cx="9250680" cy="631395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668B1D-0E27-4C2E-A9E1-61CE5A9C9C0A}"/>
              </a:ext>
            </a:extLst>
          </p:cNvPr>
          <p:cNvSpPr txBox="1"/>
          <p:nvPr/>
        </p:nvSpPr>
        <p:spPr>
          <a:xfrm>
            <a:off x="1478280" y="595413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e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+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94810B-2D53-4B8B-9388-C5572C433781}"/>
              </a:ext>
            </a:extLst>
          </p:cNvPr>
          <p:cNvSpPr txBox="1"/>
          <p:nvPr/>
        </p:nvSpPr>
        <p:spPr>
          <a:xfrm>
            <a:off x="4625340" y="6013144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e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-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4A9314-BCD7-4F62-9DCA-F18EB1F4C849}"/>
              </a:ext>
            </a:extLst>
          </p:cNvPr>
          <p:cNvSpPr txBox="1"/>
          <p:nvPr/>
        </p:nvSpPr>
        <p:spPr>
          <a:xfrm>
            <a:off x="7124700" y="599794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pi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-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FFCBFB-F586-4AC3-B0E4-CAAA8E215D1F}"/>
              </a:ext>
            </a:extLst>
          </p:cNvPr>
          <p:cNvSpPr txBox="1"/>
          <p:nvPr/>
        </p:nvSpPr>
        <p:spPr>
          <a:xfrm>
            <a:off x="3516630" y="6063961"/>
            <a:ext cx="91440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p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3A7CB0-B75A-4551-BF94-20A4498953ED}"/>
              </a:ext>
            </a:extLst>
          </p:cNvPr>
          <p:cNvSpPr txBox="1"/>
          <p:nvPr/>
        </p:nvSpPr>
        <p:spPr>
          <a:xfrm>
            <a:off x="2484120" y="597636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pi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+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518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A4C167A-F0E8-4A6A-8674-B06977F0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C6107B9-F769-40F6-8B9D-A33ED11B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B28B4D9-CC5F-4ED6-BEA2-5204679F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Targer window: Air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BF5740-3B50-4F20-B926-94572474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999"/>
            <a:ext cx="9250680" cy="631395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668B1D-0E27-4C2E-A9E1-61CE5A9C9C0A}"/>
              </a:ext>
            </a:extLst>
          </p:cNvPr>
          <p:cNvSpPr txBox="1"/>
          <p:nvPr/>
        </p:nvSpPr>
        <p:spPr>
          <a:xfrm>
            <a:off x="1478280" y="614361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e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+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94810B-2D53-4B8B-9388-C5572C433781}"/>
              </a:ext>
            </a:extLst>
          </p:cNvPr>
          <p:cNvSpPr txBox="1"/>
          <p:nvPr/>
        </p:nvSpPr>
        <p:spPr>
          <a:xfrm>
            <a:off x="4625340" y="6136714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e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-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4A9314-BCD7-4F62-9DCA-F18EB1F4C849}"/>
              </a:ext>
            </a:extLst>
          </p:cNvPr>
          <p:cNvSpPr txBox="1"/>
          <p:nvPr/>
        </p:nvSpPr>
        <p:spPr>
          <a:xfrm>
            <a:off x="7124700" y="6179184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pi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-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FFCBFB-F586-4AC3-B0E4-CAAA8E215D1F}"/>
              </a:ext>
            </a:extLst>
          </p:cNvPr>
          <p:cNvSpPr txBox="1"/>
          <p:nvPr/>
        </p:nvSpPr>
        <p:spPr>
          <a:xfrm>
            <a:off x="3516630" y="6113389"/>
            <a:ext cx="91440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p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3A7CB0-B75A-4551-BF94-20A4498953ED}"/>
              </a:ext>
            </a:extLst>
          </p:cNvPr>
          <p:cNvSpPr txBox="1"/>
          <p:nvPr/>
        </p:nvSpPr>
        <p:spPr>
          <a:xfrm>
            <a:off x="2484120" y="614112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latin typeface="Arial" panose="020B0604020202020204" pitchFamily="34" charset="0"/>
              </a:rPr>
              <a:t>pi</a:t>
            </a:r>
            <a:r>
              <a:rPr kumimoji="1" lang="en-US" altLang="ja-JP" sz="3200" baseline="30000">
                <a:latin typeface="Arial" panose="020B0604020202020204" pitchFamily="34" charset="0"/>
              </a:rPr>
              <a:t>+</a:t>
            </a:r>
            <a:endParaRPr kumimoji="1" lang="ja-JP" altLang="en-US" sz="3200" baseline="30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86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6B8338-21F3-4C30-9CFF-5C58D411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B98E61-FA82-469B-B245-2DC1B738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90A1695-DDAD-42A0-88B5-37933BD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merg003_CB_000.pdf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3E389D-CC56-426B-9839-162C1C52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40000"/>
            <a:ext cx="9453093" cy="63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4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6B8338-21F3-4C30-9CFF-5C58D411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B98E61-FA82-469B-B245-2DC1B738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90A1695-DDAD-42A0-88B5-37933BD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merg003_CB_000.pdf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3E389D-CC56-426B-9839-162C1C52D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40000"/>
            <a:ext cx="9453092" cy="63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07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A4C167A-F0E8-4A6A-8674-B06977F0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C6107B9-F769-40F6-8B9D-A33ED11B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B28B4D9-CC5F-4ED6-BEA2-5204679F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merg003_CB_000.pdf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755550-D6A0-4214-B7AF-838876DF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40000"/>
            <a:ext cx="9310737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8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A4C167A-F0E8-4A6A-8674-B06977F0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C6107B9-F769-40F6-8B9D-A33ED11B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B28B4D9-CC5F-4ED6-BEA2-5204679F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merg003_CB_000.pdf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755550-D6A0-4214-B7AF-838876DF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9"/>
          <a:stretch/>
        </p:blipFill>
        <p:spPr>
          <a:xfrm>
            <a:off x="0" y="539998"/>
            <a:ext cx="11486204" cy="63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6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6B8338-21F3-4C30-9CFF-5C58D411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B98E61-FA82-469B-B245-2DC1B738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90A1695-DDAD-42A0-88B5-37933BD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merg003_CB_001.pdf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3E389D-CC56-426B-9839-162C1C52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40000"/>
            <a:ext cx="9453093" cy="63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794000-BE71-4B2E-AFA9-D87EFEE7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DAQ</a:t>
            </a:r>
            <a:r>
              <a:rPr lang="ja-JP" altLang="en-US"/>
              <a:t>止まる問題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26B083-1437-4F3B-BA75-DE77F304A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前回の</a:t>
            </a:r>
            <a:r>
              <a:rPr lang="en-US" altLang="ja-JP"/>
              <a:t>NKS2 </a:t>
            </a:r>
            <a:r>
              <a:rPr lang="ja-JP" altLang="en-US"/>
              <a:t>ミーティングの終了後に</a:t>
            </a:r>
            <a:r>
              <a:rPr lang="en-US" altLang="ja-JP"/>
              <a:t>DAQ</a:t>
            </a:r>
            <a:r>
              <a:rPr lang="ja-JP" altLang="en-US"/>
              <a:t>の様子を確認した⇒ 止まっていた</a:t>
            </a:r>
            <a:r>
              <a:rPr lang="en-US" altLang="ja-JP"/>
              <a:t>...</a:t>
            </a:r>
          </a:p>
          <a:p>
            <a:r>
              <a:rPr lang="en-US" altLang="ja-JP"/>
              <a:t>6</a:t>
            </a:r>
            <a:r>
              <a:rPr lang="ja-JP" altLang="en-US"/>
              <a:t>月</a:t>
            </a:r>
            <a:r>
              <a:rPr lang="en-US" altLang="ja-JP"/>
              <a:t>19</a:t>
            </a:r>
            <a:r>
              <a:rPr lang="ja-JP" altLang="en-US"/>
              <a:t>日</a:t>
            </a:r>
            <a:r>
              <a:rPr lang="en-US" altLang="ja-JP"/>
              <a:t>(</a:t>
            </a:r>
            <a:r>
              <a:rPr lang="ja-JP" altLang="en-US"/>
              <a:t>金</a:t>
            </a:r>
            <a:r>
              <a:rPr lang="en-US" altLang="ja-JP"/>
              <a:t>)</a:t>
            </a:r>
            <a:r>
              <a:rPr lang="ja-JP" altLang="en-US"/>
              <a:t> の</a:t>
            </a:r>
            <a:r>
              <a:rPr lang="en-US" altLang="ja-JP"/>
              <a:t>16:06 </a:t>
            </a:r>
            <a:r>
              <a:rPr lang="ja-JP" altLang="en-US"/>
              <a:t>を最後に書き込みが止まっていた</a:t>
            </a:r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ED6BCE-2EEA-4C28-AA8B-F948203F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B69460-0843-4C50-B1CF-4F7DD9FD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2EA1CDE-FEE9-4961-A283-95BF3C7EB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5" t="47816" r="15431" b="40077"/>
          <a:stretch/>
        </p:blipFill>
        <p:spPr>
          <a:xfrm>
            <a:off x="2582917" y="2091560"/>
            <a:ext cx="7994676" cy="307712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225715-2E49-48DC-A34F-B95DAFD46AC7}"/>
              </a:ext>
            </a:extLst>
          </p:cNvPr>
          <p:cNvSpPr/>
          <p:nvPr/>
        </p:nvSpPr>
        <p:spPr>
          <a:xfrm>
            <a:off x="2582918" y="3846786"/>
            <a:ext cx="7643648" cy="336331"/>
          </a:xfrm>
          <a:prstGeom prst="rect">
            <a:avLst/>
          </a:prstGeom>
          <a:noFill/>
          <a:ln w="63500">
            <a:solidFill>
              <a:srgbClr val="FF0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61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6B8338-21F3-4C30-9CFF-5C58D411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B98E61-FA82-469B-B245-2DC1B738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90A1695-DDAD-42A0-88B5-37933BD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merg003_CB_001.pdf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3E389D-CC56-426B-9839-162C1C52D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40000"/>
            <a:ext cx="9453092" cy="63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5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6B8338-21F3-4C30-9CFF-5C58D411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B98E61-FA82-469B-B245-2DC1B738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90A1695-DDAD-42A0-88B5-37933BD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merg003_CB_001.pdf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3E389D-CC56-426B-9839-162C1C52D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07" y="540000"/>
            <a:ext cx="9305676" cy="63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1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6B8338-21F3-4C30-9CFF-5C58D411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B98E61-FA82-469B-B245-2DC1B738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90A1695-DDAD-42A0-88B5-37933BD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merg003_CB_001.pdf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3E389D-CC56-426B-9839-162C1C52D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321505"/>
            <a:ext cx="9453093" cy="475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2FF9FD0-7E54-490E-B858-D609F5C5B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177BEE3-3A83-4E80-B214-FD009350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76D21D9-B633-44F4-804E-F3569D1A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run191 (2020. 06. 22 18:50)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AD10C3C-4E45-402D-8068-E905F2885D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8" t="38573" r="31647" b="31690"/>
          <a:stretch/>
        </p:blipFill>
        <p:spPr>
          <a:xfrm>
            <a:off x="1707266" y="566184"/>
            <a:ext cx="8777468" cy="629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5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11A8848-0121-4D24-A89B-B3C90E18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4195E1-99B1-468E-AE07-1595A9167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CDE055D-9AD2-47BA-9BC1-0FC8B24B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A7A183-4AF1-49B3-BB8C-996D18CF9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t="4977" r="1430" b="4617"/>
          <a:stretch/>
        </p:blipFill>
        <p:spPr>
          <a:xfrm>
            <a:off x="1500974" y="540000"/>
            <a:ext cx="9190051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09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E922D81-0B21-410C-8126-FB59D3CF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ADBFD03-941E-4C86-AFD4-9FD5CBE3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23C3A03-093D-4CD2-B629-7F04D261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400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09DDCD-65F0-430E-A199-04235C0F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DAQ</a:t>
            </a:r>
            <a:r>
              <a:rPr lang="ja-JP" altLang="en-US"/>
              <a:t>止まる問題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5229A7-3C56-4CFE-ABD7-9A62905CC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その後</a:t>
            </a:r>
            <a:r>
              <a:rPr lang="en-US" altLang="ja-JP"/>
              <a:t>, kts </a:t>
            </a:r>
            <a:r>
              <a:rPr lang="ja-JP" altLang="en-US"/>
              <a:t>ファイルを編集</a:t>
            </a:r>
            <a:r>
              <a:rPr lang="en-US" altLang="ja-JP"/>
              <a:t>. scaler</a:t>
            </a:r>
            <a:r>
              <a:rPr lang="ja-JP" altLang="en-US"/>
              <a:t>に関する行をコメントアウト</a:t>
            </a:r>
            <a:r>
              <a:rPr lang="en-US" altLang="ja-JP"/>
              <a:t>.</a:t>
            </a:r>
          </a:p>
          <a:p>
            <a:r>
              <a:rPr lang="ja-JP" altLang="en-US"/>
              <a:t>データ取得を再開</a:t>
            </a:r>
            <a:r>
              <a:rPr lang="en-US" altLang="ja-JP"/>
              <a:t>. </a:t>
            </a:r>
            <a:r>
              <a:rPr lang="ja-JP" altLang="en-US"/>
              <a:t>⇒</a:t>
            </a:r>
            <a:r>
              <a:rPr lang="en-US" altLang="ja-JP"/>
              <a:t> 6</a:t>
            </a:r>
            <a:r>
              <a:rPr lang="ja-JP" altLang="en-US"/>
              <a:t>月</a:t>
            </a:r>
            <a:r>
              <a:rPr lang="en-US" altLang="ja-JP"/>
              <a:t>19</a:t>
            </a:r>
            <a:r>
              <a:rPr lang="ja-JP" altLang="en-US"/>
              <a:t>日 </a:t>
            </a:r>
            <a:r>
              <a:rPr lang="en-US" altLang="ja-JP"/>
              <a:t>17:00</a:t>
            </a:r>
            <a:r>
              <a:rPr lang="ja-JP" altLang="en-US"/>
              <a:t>頃 </a:t>
            </a:r>
            <a:r>
              <a:rPr lang="en-US" altLang="ja-JP"/>
              <a:t>(run190)</a:t>
            </a:r>
            <a:endParaRPr kumimoji="1"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約</a:t>
            </a:r>
            <a:r>
              <a:rPr lang="en-US" altLang="ja-JP"/>
              <a:t>2</a:t>
            </a:r>
            <a:r>
              <a:rPr lang="ja-JP" altLang="en-US"/>
              <a:t>日後</a:t>
            </a:r>
            <a:r>
              <a:rPr lang="en-US" altLang="ja-JP"/>
              <a:t>(21</a:t>
            </a:r>
            <a:r>
              <a:rPr lang="ja-JP" altLang="en-US"/>
              <a:t>日 </a:t>
            </a:r>
            <a:r>
              <a:rPr lang="en-US" altLang="ja-JP"/>
              <a:t>16:30</a:t>
            </a:r>
            <a:r>
              <a:rPr lang="ja-JP" altLang="en-US"/>
              <a:t>頃</a:t>
            </a:r>
            <a:r>
              <a:rPr lang="en-US" altLang="ja-JP"/>
              <a:t>)</a:t>
            </a:r>
            <a:r>
              <a:rPr lang="ja-JP" altLang="en-US"/>
              <a:t>カウンター部屋にて</a:t>
            </a:r>
            <a:r>
              <a:rPr lang="en-US" altLang="ja-JP"/>
              <a:t>pc</a:t>
            </a:r>
            <a:r>
              <a:rPr lang="ja-JP" altLang="en-US"/>
              <a:t>を確認 ⇒ </a:t>
            </a:r>
            <a:r>
              <a:rPr lang="en-US" altLang="ja-JP"/>
              <a:t>DAQ</a:t>
            </a:r>
            <a:r>
              <a:rPr lang="ja-JP" altLang="en-US"/>
              <a:t>は止まっていた </a:t>
            </a:r>
            <a:r>
              <a:rPr lang="en-US" altLang="ja-JP"/>
              <a:t>(~</a:t>
            </a:r>
            <a:r>
              <a:rPr lang="ja-JP" altLang="en-US"/>
              <a:t>同日</a:t>
            </a:r>
            <a:r>
              <a:rPr lang="en-US" altLang="ja-JP"/>
              <a:t>12:52 stop)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D2EF55-FF10-4BDD-B8D5-B730B061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E3783A-576B-4167-B42A-A62C90DD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25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5D7D4-7739-47AB-B37F-94492BCF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DAQ</a:t>
            </a:r>
            <a:r>
              <a:rPr lang="ja-JP" altLang="en-US"/>
              <a:t>止まる問題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78C9B6-5D03-4014-876F-8F91B136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sz="1600"/>
              <a:t>データ取得が止まってしまっていることを確認したタイミングで </a:t>
            </a:r>
            <a:r>
              <a:rPr kumimoji="1" lang="en-US" altLang="ja-JP" sz="1600"/>
              <a:t>top </a:t>
            </a:r>
            <a:r>
              <a:rPr kumimoji="1" lang="ja-JP" altLang="en-US" sz="1600"/>
              <a:t>でメモリ</a:t>
            </a:r>
            <a:r>
              <a:rPr lang="ja-JP" altLang="en-US" sz="1600"/>
              <a:t>・</a:t>
            </a:r>
            <a:r>
              <a:rPr lang="en-US" altLang="ja-JP" sz="1600"/>
              <a:t>CPU</a:t>
            </a:r>
            <a:r>
              <a:rPr lang="ja-JP" altLang="en-US" sz="1600"/>
              <a:t>の状態を見てみた</a:t>
            </a:r>
            <a:endParaRPr lang="en-US" altLang="ja-JP" sz="1600"/>
          </a:p>
          <a:p>
            <a:r>
              <a:rPr kumimoji="1" lang="en-US" altLang="ja-JP" sz="1600"/>
              <a:t>“kinoko-canvas” </a:t>
            </a:r>
            <a:r>
              <a:rPr kumimoji="1" lang="ja-JP" altLang="en-US" sz="1600"/>
              <a:t>というコマンドが </a:t>
            </a:r>
            <a:r>
              <a:rPr kumimoji="1" lang="en-US" altLang="ja-JP" sz="1600"/>
              <a:t>CPU </a:t>
            </a:r>
            <a:r>
              <a:rPr lang="ja-JP" altLang="en-US" sz="1600"/>
              <a:t>使用量</a:t>
            </a:r>
            <a:r>
              <a:rPr kumimoji="1" lang="en-US" altLang="ja-JP" sz="1600"/>
              <a:t>100% </a:t>
            </a:r>
            <a:r>
              <a:rPr kumimoji="1" lang="ja-JP" altLang="en-US" sz="1600"/>
              <a:t>になっていた</a:t>
            </a:r>
            <a:r>
              <a:rPr kumimoji="1" lang="en-US" altLang="ja-JP" sz="1600"/>
              <a:t>. (</a:t>
            </a:r>
            <a:r>
              <a:rPr kumimoji="1" lang="ja-JP" altLang="en-US" sz="1600"/>
              <a:t>メモリは</a:t>
            </a:r>
            <a:r>
              <a:rPr kumimoji="1" lang="en-US" altLang="ja-JP" sz="1600"/>
              <a:t>0.7%)</a:t>
            </a:r>
          </a:p>
          <a:p>
            <a:r>
              <a:rPr lang="ja-JP" altLang="en-US" sz="1600"/>
              <a:t>ビュワーの設定ファイル </a:t>
            </a:r>
            <a:r>
              <a:rPr lang="en-US" altLang="ja-JP" sz="1600"/>
              <a:t>“V775_V792_V560_RPV130.kvs” </a:t>
            </a:r>
            <a:r>
              <a:rPr lang="ja-JP" altLang="en-US" sz="1600"/>
              <a:t>を編集し</a:t>
            </a:r>
            <a:r>
              <a:rPr lang="en-US" altLang="ja-JP" sz="1600"/>
              <a:t>, </a:t>
            </a:r>
          </a:p>
          <a:p>
            <a:pPr marL="0" indent="0">
              <a:buNone/>
            </a:pPr>
            <a:r>
              <a:rPr lang="en-US" altLang="ja-JP" sz="1600"/>
              <a:t>	QDC vs. QDC, TDC vs TDC </a:t>
            </a:r>
            <a:r>
              <a:rPr lang="ja-JP" altLang="en-US" sz="1600"/>
              <a:t>等の</a:t>
            </a:r>
            <a:r>
              <a:rPr lang="en-US" altLang="ja-JP" sz="1600"/>
              <a:t>2</a:t>
            </a:r>
            <a:r>
              <a:rPr lang="ja-JP" altLang="en-US" sz="1600"/>
              <a:t>次元相関などのヒストグラムを消した</a:t>
            </a:r>
            <a:endParaRPr lang="en-US" altLang="ja-JP" sz="1600"/>
          </a:p>
          <a:p>
            <a:pPr marL="0" indent="0">
              <a:buNone/>
            </a:pPr>
            <a:endParaRPr kumimoji="1" lang="en-US" altLang="ja-JP" sz="1600"/>
          </a:p>
          <a:p>
            <a:r>
              <a:rPr kumimoji="1" lang="ja-JP" altLang="en-US" sz="1600"/>
              <a:t>現在</a:t>
            </a:r>
            <a:r>
              <a:rPr kumimoji="1" lang="en-US" altLang="ja-JP" sz="1600"/>
              <a:t>, </a:t>
            </a:r>
            <a:r>
              <a:rPr kumimoji="1" lang="ja-JP" altLang="en-US" sz="1600"/>
              <a:t>データ取得が</a:t>
            </a:r>
            <a:r>
              <a:rPr kumimoji="1" lang="en-US" altLang="ja-JP" sz="1600"/>
              <a:t>~4</a:t>
            </a:r>
            <a:r>
              <a:rPr kumimoji="1" lang="ja-JP" altLang="en-US" sz="1600"/>
              <a:t>日</a:t>
            </a:r>
            <a:r>
              <a:rPr lang="ja-JP" altLang="en-US" sz="1600"/>
              <a:t>連続して続行できている</a:t>
            </a:r>
            <a:r>
              <a:rPr lang="en-US" altLang="ja-JP" sz="1600"/>
              <a:t>. </a:t>
            </a:r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lang="ja-JP" altLang="en-US" sz="1600"/>
              <a:t>以前は</a:t>
            </a:r>
            <a:r>
              <a:rPr lang="en-US" altLang="ja-JP" sz="1600"/>
              <a:t>QDC vs. QDC </a:t>
            </a:r>
            <a:r>
              <a:rPr lang="ja-JP" altLang="en-US" sz="1600"/>
              <a:t>などの</a:t>
            </a:r>
            <a:r>
              <a:rPr lang="en-US" altLang="ja-JP" sz="1600"/>
              <a:t>2</a:t>
            </a:r>
            <a:r>
              <a:rPr lang="ja-JP" altLang="en-US" sz="1600"/>
              <a:t>次元相関を表示させていても安定して動作していた</a:t>
            </a:r>
            <a:r>
              <a:rPr lang="en-US" altLang="ja-JP" sz="1600"/>
              <a:t>.</a:t>
            </a:r>
          </a:p>
          <a:p>
            <a:pPr marL="0" indent="0">
              <a:buNone/>
            </a:pPr>
            <a:r>
              <a:rPr kumimoji="1" lang="en-US" altLang="ja-JP" sz="1600"/>
              <a:t>	</a:t>
            </a:r>
            <a:r>
              <a:rPr kumimoji="1" lang="ja-JP" altLang="en-US" sz="1600"/>
              <a:t>⇒ </a:t>
            </a:r>
            <a:r>
              <a:rPr kumimoji="1" lang="en-US" altLang="ja-JP" sz="1600"/>
              <a:t>ch</a:t>
            </a:r>
            <a:r>
              <a:rPr kumimoji="1" lang="ja-JP" altLang="en-US" sz="1600"/>
              <a:t>数が増えたことでマシンにかかる負荷が大きくなりすぎた</a:t>
            </a:r>
            <a:r>
              <a:rPr kumimoji="1" lang="en-US" altLang="ja-JP" sz="1600"/>
              <a:t>???</a:t>
            </a:r>
          </a:p>
          <a:p>
            <a:pPr marL="0" indent="0">
              <a:buNone/>
            </a:pPr>
            <a:r>
              <a:rPr kumimoji="1" lang="ja-JP" altLang="en-US"/>
              <a:t>お騒がせして申し訳ございませんでした</a:t>
            </a:r>
            <a:r>
              <a:rPr kumimoji="1" lang="en-US" altLang="ja-JP"/>
              <a:t>.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F2F5F4-14D5-41A6-B0B2-2E808ED9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C59138-851E-4FFA-AC20-A22755CE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09A5ED8-259B-4CA3-9CE9-8757EB611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0" t="35096" r="40000" b="51264"/>
          <a:stretch/>
        </p:blipFill>
        <p:spPr>
          <a:xfrm>
            <a:off x="838199" y="3195140"/>
            <a:ext cx="7465645" cy="153451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CC78BDD-8238-44FA-8105-CB0780DBDB77}"/>
              </a:ext>
            </a:extLst>
          </p:cNvPr>
          <p:cNvSpPr/>
          <p:nvPr/>
        </p:nvSpPr>
        <p:spPr>
          <a:xfrm>
            <a:off x="5075583" y="3195140"/>
            <a:ext cx="505410" cy="1534511"/>
          </a:xfrm>
          <a:prstGeom prst="rect">
            <a:avLst/>
          </a:prstGeom>
          <a:noFill/>
          <a:ln w="63500">
            <a:solidFill>
              <a:srgbClr val="FF0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6736862-D44D-4C00-B6E3-CB3B1CE81ADD}"/>
              </a:ext>
            </a:extLst>
          </p:cNvPr>
          <p:cNvSpPr txBox="1"/>
          <p:nvPr/>
        </p:nvSpPr>
        <p:spPr>
          <a:xfrm>
            <a:off x="8303844" y="3429000"/>
            <a:ext cx="371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CPU</a:t>
            </a:r>
            <a:r>
              <a:rPr kumimoji="1" lang="ja-JP" altLang="en-US" b="1"/>
              <a:t>使用量も安定しているようだ</a:t>
            </a:r>
          </a:p>
        </p:txBody>
      </p:sp>
    </p:spTree>
    <p:extLst>
      <p:ext uri="{BB962C8B-B14F-4D97-AF65-F5344CB8AC3E}">
        <p14:creationId xmlns:p14="http://schemas.microsoft.com/office/powerpoint/2010/main" val="425147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749633-3561-4EEE-9AE6-68813F40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</a:rPr>
              <a:t>To do</a:t>
            </a:r>
            <a:endParaRPr kumimoji="1" lang="ja-JP" altLang="en-US">
              <a:latin typeface="Arial" panose="020B0604020202020204" pitchFamily="34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2EA53B-6C18-489D-90C2-79834A562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80"/>
                </a:solidFill>
              </a:rPr>
              <a:t>Cosmic </a:t>
            </a:r>
          </a:p>
          <a:p>
            <a:r>
              <a:rPr lang="en-US" altLang="ja-JP" sz="1600"/>
              <a:t>Continue to taking data </a:t>
            </a:r>
            <a:r>
              <a:rPr lang="ja-JP" altLang="en-US" sz="1600"/>
              <a:t>⇒ 来週中</a:t>
            </a:r>
            <a:r>
              <a:rPr lang="en-US" altLang="ja-JP" sz="1600"/>
              <a:t>(~</a:t>
            </a:r>
            <a:r>
              <a:rPr lang="ja-JP" altLang="en-US" sz="1600"/>
              <a:t>金曜</a:t>
            </a:r>
            <a:r>
              <a:rPr lang="en-US" altLang="ja-JP" sz="1600"/>
              <a:t>)</a:t>
            </a:r>
            <a:r>
              <a:rPr lang="ja-JP" altLang="en-US" sz="1600"/>
              <a:t>で</a:t>
            </a:r>
            <a:r>
              <a:rPr lang="en-US" altLang="ja-JP" sz="1600"/>
              <a:t>+4.5 V, +0.0 V</a:t>
            </a:r>
            <a:r>
              <a:rPr lang="ja-JP" altLang="en-US" sz="1600"/>
              <a:t>のデータを取得</a:t>
            </a:r>
            <a:endParaRPr lang="en-US" altLang="ja-JP" sz="1600"/>
          </a:p>
          <a:p>
            <a:pPr marL="0" indent="0">
              <a:buNone/>
            </a:pPr>
            <a:r>
              <a:rPr lang="en-US" altLang="ja-JP" sz="1600"/>
              <a:t>		          </a:t>
            </a:r>
            <a:r>
              <a:rPr lang="ja-JP" altLang="en-US" sz="1600"/>
              <a:t>⇒ </a:t>
            </a:r>
            <a:r>
              <a:rPr lang="en-US" altLang="ja-JP" sz="1600"/>
              <a:t>MPPC</a:t>
            </a:r>
            <a:r>
              <a:rPr lang="ja-JP" altLang="en-US" sz="1600"/>
              <a:t>の個数を変え</a:t>
            </a:r>
            <a:r>
              <a:rPr lang="en-US" altLang="ja-JP" sz="1600"/>
              <a:t>, </a:t>
            </a:r>
            <a:r>
              <a:rPr lang="ja-JP" altLang="en-US" sz="1600"/>
              <a:t>同じシンチレータサイズで測定</a:t>
            </a:r>
            <a:endParaRPr lang="en-US" altLang="ja-JP" sz="1600"/>
          </a:p>
          <a:p>
            <a:endParaRPr lang="en-US" altLang="ja-JP" sz="160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80"/>
                </a:solidFill>
              </a:rPr>
              <a:t>Simulation</a:t>
            </a:r>
          </a:p>
          <a:p>
            <a:r>
              <a:rPr lang="en-US" altLang="ja-JP" sz="1600"/>
              <a:t>Material of Target window </a:t>
            </a:r>
            <a:r>
              <a:rPr lang="ja-JP" altLang="en-US" sz="1600"/>
              <a:t>⇒ </a:t>
            </a:r>
            <a:r>
              <a:rPr lang="en-US" altLang="ja-JP" sz="1600"/>
              <a:t>Vacuum, Air, Be, Al </a:t>
            </a:r>
            <a:r>
              <a:rPr lang="ja-JP" altLang="en-US" sz="1600"/>
              <a:t>で違いを確かめる</a:t>
            </a:r>
            <a:r>
              <a:rPr lang="en-US" altLang="ja-JP" sz="1600"/>
              <a:t>. Z</a:t>
            </a:r>
            <a:r>
              <a:rPr lang="ja-JP" altLang="en-US" sz="1600"/>
              <a:t>の違いがどの程度</a:t>
            </a:r>
            <a:r>
              <a:rPr lang="en-US" altLang="ja-JP" sz="1600"/>
              <a:t>NKS2</a:t>
            </a:r>
            <a:r>
              <a:rPr lang="ja-JP" altLang="en-US" sz="1600"/>
              <a:t>後段の</a:t>
            </a:r>
            <a:r>
              <a:rPr lang="en-US" altLang="ja-JP" sz="1600"/>
              <a:t>BG</a:t>
            </a:r>
            <a:r>
              <a:rPr lang="ja-JP" altLang="en-US" sz="1600"/>
              <a:t>に寄与するか</a:t>
            </a:r>
            <a:r>
              <a:rPr lang="en-US" altLang="ja-JP"/>
              <a:t> </a:t>
            </a:r>
            <a:endParaRPr kumimoji="1" lang="en-US" altLang="ja-JP"/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/>
          </a:p>
          <a:p>
            <a:pPr marL="0" indent="0">
              <a:buNone/>
            </a:pPr>
            <a:r>
              <a:rPr lang="ja-JP" altLang="en-US" sz="1200"/>
              <a:t>サボってました。すみません。</a:t>
            </a:r>
            <a:endParaRPr kumimoji="1" lang="ja-JP" altLang="en-US" sz="120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4141FA-03B3-4D94-BEF4-B956AFBE7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B8EB84-5499-4BF0-9BE5-1CB303E2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802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5418F7-1CFF-4B18-8B45-7B5A1B6A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B3EB69-72DD-4C4B-945C-272A0C2C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2D60CD6C-EB4B-4D51-B99A-DA58CA24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output0067 (window:Al</a:t>
            </a:r>
            <a:r>
              <a:rPr lang="ja-JP" altLang="en-US"/>
              <a:t>のつもり</a:t>
            </a:r>
            <a:r>
              <a:rPr lang="en-US" altLang="ja-JP"/>
              <a:t>)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00E01F6-C6C5-40EF-A3B9-200D290A2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" t="5031" r="4062" b="3325"/>
          <a:stretch/>
        </p:blipFill>
        <p:spPr>
          <a:xfrm>
            <a:off x="1" y="540001"/>
            <a:ext cx="12192000" cy="47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7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5418F7-1CFF-4B18-8B45-7B5A1B6A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B3EB69-72DD-4C4B-945C-272A0C2C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2D60CD6C-EB4B-4D51-B99A-DA58CA24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output0068 (window:Be</a:t>
            </a:r>
            <a:r>
              <a:rPr lang="ja-JP" altLang="en-US"/>
              <a:t>のつもり</a:t>
            </a:r>
            <a:r>
              <a:rPr lang="en-US" altLang="ja-JP"/>
              <a:t>)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00E01F6-C6C5-40EF-A3B9-200D290A2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t="6788" r="4453"/>
          <a:stretch/>
        </p:blipFill>
        <p:spPr>
          <a:xfrm>
            <a:off x="0" y="540000"/>
            <a:ext cx="12192000" cy="49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7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D46C463-EE54-4E05-895B-4AB7DEA1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BF83D4-25EC-4385-BF49-3C57C1E3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782FF07-8F61-49F4-AD6B-F924E0FA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Check_GammaRun_al_0002.pdf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70033EC-C587-459D-8CBD-203EA9572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99"/>
            <a:ext cx="12193435" cy="49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3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D46C463-EE54-4E05-895B-4AB7DEA1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26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BF83D4-25EC-4385-BF49-3C57C1E3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#33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782FF07-8F61-49F4-AD6B-F924E0FA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Check_GammaRun_al_0002.pdf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70033EC-C587-459D-8CBD-203EA9572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39999"/>
            <a:ext cx="12193433" cy="49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72734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2C7B181D-419B-4EFF-B655-47DE309038FC}" vid="{A68F123C-2602-42CE-A4CA-D6A06E960FC0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seminar_03</Template>
  <TotalTime>1406</TotalTime>
  <Words>853</Words>
  <Application>Microsoft Office PowerPoint</Application>
  <PresentationFormat>ワイド画面</PresentationFormat>
  <Paragraphs>128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25</vt:i4>
      </vt:variant>
    </vt:vector>
  </HeadingPairs>
  <TitlesOfParts>
    <vt:vector size="38" baseType="lpstr"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Wingdings</vt:lpstr>
      <vt:lpstr>seminar_03</vt:lpstr>
      <vt:lpstr>seminar01</vt:lpstr>
      <vt:lpstr>seminar_01</vt:lpstr>
      <vt:lpstr>Status Report #33</vt:lpstr>
      <vt:lpstr>DAQ止まる問題</vt:lpstr>
      <vt:lpstr>DAQ止まる問題</vt:lpstr>
      <vt:lpstr>DAQ止まる問題</vt:lpstr>
      <vt:lpstr>To do</vt:lpstr>
      <vt:lpstr>output0067 (window:Alのつもり)</vt:lpstr>
      <vt:lpstr>output0068 (window:Beのつもり)</vt:lpstr>
      <vt:lpstr>Check_GammaRun_al_0002.pdf</vt:lpstr>
      <vt:lpstr>Check_GammaRun_al_0002.pdf</vt:lpstr>
      <vt:lpstr>Check_GammaRun_al_0001.pdf</vt:lpstr>
      <vt:lpstr>Check_GammaRun_al_0001.pdf</vt:lpstr>
      <vt:lpstr>Targer window: Al</vt:lpstr>
      <vt:lpstr>Targer window: Be</vt:lpstr>
      <vt:lpstr>Targer window: Air</vt:lpstr>
      <vt:lpstr>merg003_CB_000.pdf</vt:lpstr>
      <vt:lpstr>merg003_CB_000.pdf</vt:lpstr>
      <vt:lpstr>merg003_CB_000.pdf</vt:lpstr>
      <vt:lpstr>merg003_CB_000.pdf</vt:lpstr>
      <vt:lpstr>merg003_CB_001.pdf</vt:lpstr>
      <vt:lpstr>merg003_CB_001.pdf</vt:lpstr>
      <vt:lpstr>merg003_CB_001.pdf</vt:lpstr>
      <vt:lpstr>merg003_CB_001.pdf</vt:lpstr>
      <vt:lpstr>run191 (2020. 06. 22 18:50)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#33</dc:title>
  <dc:creator>Tomomasa Fujiwara</dc:creator>
  <cp:lastModifiedBy>Tomomasa Fujiwara</cp:lastModifiedBy>
  <cp:revision>6</cp:revision>
  <cp:lastPrinted>2020-06-21T09:37:43Z</cp:lastPrinted>
  <dcterms:created xsi:type="dcterms:W3CDTF">2020-06-19T10:42:18Z</dcterms:created>
  <dcterms:modified xsi:type="dcterms:W3CDTF">2020-06-26T07:22:12Z</dcterms:modified>
</cp:coreProperties>
</file>